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8d8e228e2c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a77a6f20744df"/>
  </p:sldMasterIdLst>
  <p:sldIdLst>
    <p:sldId xmlns:r="http://schemas.openxmlformats.org/officeDocument/2006/relationships" id="256" r:id="R39fda49c41c34655"/>
    <p:sldId xmlns:r="http://schemas.openxmlformats.org/officeDocument/2006/relationships" id="257" r:id="R5f8cd7e4cca5497a"/>
    <p:sldId xmlns:r="http://schemas.openxmlformats.org/officeDocument/2006/relationships" id="258" r:id="R4ef5b6eed00a4de0"/>
    <p:sldId xmlns:r="http://schemas.openxmlformats.org/officeDocument/2006/relationships" id="259" r:id="Recc4754cd42543a1"/>
    <p:sldId xmlns:r="http://schemas.openxmlformats.org/officeDocument/2006/relationships" id="260" r:id="R5ccec7b3ba074067"/>
    <p:sldId xmlns:r="http://schemas.openxmlformats.org/officeDocument/2006/relationships" id="261" r:id="R69f85356f3c6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a77a6f20744df" /><Relationship Type="http://schemas.openxmlformats.org/officeDocument/2006/relationships/slide" Target="/ppt/slides/slide1.xml" Id="R39fda49c41c34655" /><Relationship Type="http://schemas.openxmlformats.org/officeDocument/2006/relationships/slide" Target="/ppt/slides/slide2.xml" Id="R5f8cd7e4cca5497a" /><Relationship Type="http://schemas.openxmlformats.org/officeDocument/2006/relationships/slide" Target="/ppt/slides/slide3.xml" Id="R4ef5b6eed00a4de0" /><Relationship Type="http://schemas.openxmlformats.org/officeDocument/2006/relationships/slide" Target="/ppt/slides/slide4.xml" Id="Recc4754cd42543a1" /><Relationship Type="http://schemas.openxmlformats.org/officeDocument/2006/relationships/slide" Target="/ppt/slides/slide5.xml" Id="R5ccec7b3ba074067" /><Relationship Type="http://schemas.openxmlformats.org/officeDocument/2006/relationships/slide" Target="/ppt/slides/slide6.xml" Id="R69f85356f3c6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b6e4ef77d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1c573ebcb4e1c" /><Relationship Type="http://schemas.openxmlformats.org/officeDocument/2006/relationships/theme" Target="/ppt/slideMasters/theme/theme1.xml" Id="R4287281b0d66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11c573ebcb4e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fa7ac8708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aa5d1730048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b64939d11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6d00cb95a4c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a740b598146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93514145d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