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7fc4ec9f0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561483147462a"/>
  </p:sldMasterIdLst>
  <p:sldIdLst>
    <p:sldId xmlns:r="http://schemas.openxmlformats.org/officeDocument/2006/relationships" id="256" r:id="R21961d9f03b449ab"/>
    <p:sldId xmlns:r="http://schemas.openxmlformats.org/officeDocument/2006/relationships" id="257" r:id="Rc1c8dedc0b8244a5"/>
    <p:sldId xmlns:r="http://schemas.openxmlformats.org/officeDocument/2006/relationships" id="258" r:id="Rf2d1b65edc9a4aca"/>
    <p:sldId xmlns:r="http://schemas.openxmlformats.org/officeDocument/2006/relationships" id="259" r:id="R442f46686684482b"/>
    <p:sldId xmlns:r="http://schemas.openxmlformats.org/officeDocument/2006/relationships" id="260" r:id="R18a0741bc9e24a59"/>
    <p:sldId xmlns:r="http://schemas.openxmlformats.org/officeDocument/2006/relationships" id="261" r:id="Redfdadda7f4b4f04"/>
    <p:sldId xmlns:r="http://schemas.openxmlformats.org/officeDocument/2006/relationships" id="262" r:id="R942c93724982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561483147462a" /><Relationship Type="http://schemas.openxmlformats.org/officeDocument/2006/relationships/slide" Target="/ppt/slides/slide1.xml" Id="R21961d9f03b449ab" /><Relationship Type="http://schemas.openxmlformats.org/officeDocument/2006/relationships/slide" Target="/ppt/slides/slide2.xml" Id="Rc1c8dedc0b8244a5" /><Relationship Type="http://schemas.openxmlformats.org/officeDocument/2006/relationships/slide" Target="/ppt/slides/slide3.xml" Id="Rf2d1b65edc9a4aca" /><Relationship Type="http://schemas.openxmlformats.org/officeDocument/2006/relationships/slide" Target="/ppt/slides/slide4.xml" Id="R442f46686684482b" /><Relationship Type="http://schemas.openxmlformats.org/officeDocument/2006/relationships/slide" Target="/ppt/slides/slide5.xml" Id="R18a0741bc9e24a59" /><Relationship Type="http://schemas.openxmlformats.org/officeDocument/2006/relationships/slide" Target="/ppt/slides/slide6.xml" Id="Redfdadda7f4b4f04" /><Relationship Type="http://schemas.openxmlformats.org/officeDocument/2006/relationships/slide" Target="/ppt/slides/slide7.xml" Id="R942c93724982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92567bf7f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703e7c0f044fb" /><Relationship Type="http://schemas.openxmlformats.org/officeDocument/2006/relationships/theme" Target="/ppt/slideMasters/theme/theme1.xml" Id="Rada634d2524b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703e7c0f0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c2a1a0bf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94208e780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88dec9337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0790c8939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5c88875a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4ccc135d6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e1d7d8ac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JOHNSEN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BOYE JOHNSEN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