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e47310d2b24471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0ddd294f8d64e52"/>
  </p:sldMasterIdLst>
  <p:sldIdLst>
    <p:sldId xmlns:r="http://schemas.openxmlformats.org/officeDocument/2006/relationships" id="256" r:id="R1b2da41f889c47df"/>
    <p:sldId xmlns:r="http://schemas.openxmlformats.org/officeDocument/2006/relationships" id="257" r:id="Rff07f8e7762143f6"/>
    <p:sldId xmlns:r="http://schemas.openxmlformats.org/officeDocument/2006/relationships" id="258" r:id="Rf9c7807cf88d43df"/>
    <p:sldId xmlns:r="http://schemas.openxmlformats.org/officeDocument/2006/relationships" id="259" r:id="R97babe4c37634d7c"/>
    <p:sldId xmlns:r="http://schemas.openxmlformats.org/officeDocument/2006/relationships" id="260" r:id="R92deac79af5147c5"/>
    <p:sldId xmlns:r="http://schemas.openxmlformats.org/officeDocument/2006/relationships" id="261" r:id="R38bec9d54ec84ea6"/>
    <p:sldId xmlns:r="http://schemas.openxmlformats.org/officeDocument/2006/relationships" id="262" r:id="R9658339206454ce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0ddd294f8d64e52" /><Relationship Type="http://schemas.openxmlformats.org/officeDocument/2006/relationships/slide" Target="/ppt/slides/slide1.xml" Id="R1b2da41f889c47df" /><Relationship Type="http://schemas.openxmlformats.org/officeDocument/2006/relationships/slide" Target="/ppt/slides/slide2.xml" Id="Rff07f8e7762143f6" /><Relationship Type="http://schemas.openxmlformats.org/officeDocument/2006/relationships/slide" Target="/ppt/slides/slide3.xml" Id="Rf9c7807cf88d43df" /><Relationship Type="http://schemas.openxmlformats.org/officeDocument/2006/relationships/slide" Target="/ppt/slides/slide4.xml" Id="R97babe4c37634d7c" /><Relationship Type="http://schemas.openxmlformats.org/officeDocument/2006/relationships/slide" Target="/ppt/slides/slide5.xml" Id="R92deac79af5147c5" /><Relationship Type="http://schemas.openxmlformats.org/officeDocument/2006/relationships/slide" Target="/ppt/slides/slide6.xml" Id="R38bec9d54ec84ea6" /><Relationship Type="http://schemas.openxmlformats.org/officeDocument/2006/relationships/slide" Target="/ppt/slides/slide7.xml" Id="R9658339206454ce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d12ec38c4704bf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be901826e64adc" /><Relationship Type="http://schemas.openxmlformats.org/officeDocument/2006/relationships/theme" Target="/ppt/slideMasters/theme/theme1.xml" Id="R12f1f6f8b5944f5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abe901826e64ad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117fb57ef440b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62b33d006d439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2003c094ba474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bcb50bc23f43e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740b3fc3f445b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c72b8ec67745d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4fe09054a249f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VIKINGENE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VIKINGENE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VIKINGENE INVEST AS ble etablert [år] og holder til i Ski.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VIKINGENE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VIKINGENE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VIKINGENE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−201 263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650 381 614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697 618 936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700 939 936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VIKINGENE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VIK ANDREAS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VIKINGENE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Andres Vik, Folloveien 24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1423 Ski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andreas@aider.no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913 101 286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VIKINGENE INVEST AS</a:t>
            </a:r>
          </a:p>
        </p:txBody>
      </p:sp>
    </p:spTree>
  </p:cSld>
  <p:clrMapOvr>
    <a:masterClrMapping xmlns:a="http://schemas.openxmlformats.org/drawingml/2006/main"/>
  </p:clrMapOvr>
</p:sld>
</file>