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52918db12b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6552d88250493b"/>
  </p:sldMasterIdLst>
  <p:sldIdLst>
    <p:sldId xmlns:r="http://schemas.openxmlformats.org/officeDocument/2006/relationships" id="256" r:id="Rd5ebdf95770248c1"/>
    <p:sldId xmlns:r="http://schemas.openxmlformats.org/officeDocument/2006/relationships" id="257" r:id="R25ce813e00b6453b"/>
    <p:sldId xmlns:r="http://schemas.openxmlformats.org/officeDocument/2006/relationships" id="258" r:id="R573341bebf684df7"/>
    <p:sldId xmlns:r="http://schemas.openxmlformats.org/officeDocument/2006/relationships" id="259" r:id="Ra5c140856eba4472"/>
    <p:sldId xmlns:r="http://schemas.openxmlformats.org/officeDocument/2006/relationships" id="260" r:id="R9d0380cbbb164ad6"/>
    <p:sldId xmlns:r="http://schemas.openxmlformats.org/officeDocument/2006/relationships" id="261" r:id="R93331b48c6f144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552d88250493b" /><Relationship Type="http://schemas.openxmlformats.org/officeDocument/2006/relationships/slide" Target="/ppt/slides/slide1.xml" Id="Rd5ebdf95770248c1" /><Relationship Type="http://schemas.openxmlformats.org/officeDocument/2006/relationships/slide" Target="/ppt/slides/slide2.xml" Id="R25ce813e00b6453b" /><Relationship Type="http://schemas.openxmlformats.org/officeDocument/2006/relationships/slide" Target="/ppt/slides/slide3.xml" Id="R573341bebf684df7" /><Relationship Type="http://schemas.openxmlformats.org/officeDocument/2006/relationships/slide" Target="/ppt/slides/slide4.xml" Id="Ra5c140856eba4472" /><Relationship Type="http://schemas.openxmlformats.org/officeDocument/2006/relationships/slide" Target="/ppt/slides/slide5.xml" Id="R9d0380cbbb164ad6" /><Relationship Type="http://schemas.openxmlformats.org/officeDocument/2006/relationships/slide" Target="/ppt/slides/slide6.xml" Id="R93331b48c6f144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64c0d416041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a463fd5bf4054" /><Relationship Type="http://schemas.openxmlformats.org/officeDocument/2006/relationships/theme" Target="/ppt/slideMasters/theme/theme1.xml" Id="Re07fd15327394d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7a463fd5bf40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051618ae048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4d807f3a641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b61cd36ef4f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c93c02df641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c2ba4f86849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c1ef4213b43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913 130 863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