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ee7149875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698738a6f423f"/>
  </p:sldMasterIdLst>
  <p:sldIdLst>
    <p:sldId xmlns:r="http://schemas.openxmlformats.org/officeDocument/2006/relationships" id="256" r:id="R7b4acd3890da47ee"/>
    <p:sldId xmlns:r="http://schemas.openxmlformats.org/officeDocument/2006/relationships" id="257" r:id="R6ad5732b61a44707"/>
    <p:sldId xmlns:r="http://schemas.openxmlformats.org/officeDocument/2006/relationships" id="258" r:id="R84ba293d792a4aaf"/>
    <p:sldId xmlns:r="http://schemas.openxmlformats.org/officeDocument/2006/relationships" id="259" r:id="R705d9f2b6fef4037"/>
    <p:sldId xmlns:r="http://schemas.openxmlformats.org/officeDocument/2006/relationships" id="260" r:id="R41ad545a6aba4753"/>
    <p:sldId xmlns:r="http://schemas.openxmlformats.org/officeDocument/2006/relationships" id="261" r:id="Reec5467e4558442a"/>
    <p:sldId xmlns:r="http://schemas.openxmlformats.org/officeDocument/2006/relationships" id="262" r:id="R7319acec4b14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698738a6f423f" /><Relationship Type="http://schemas.openxmlformats.org/officeDocument/2006/relationships/slide" Target="/ppt/slides/slide1.xml" Id="R7b4acd3890da47ee" /><Relationship Type="http://schemas.openxmlformats.org/officeDocument/2006/relationships/slide" Target="/ppt/slides/slide2.xml" Id="R6ad5732b61a44707" /><Relationship Type="http://schemas.openxmlformats.org/officeDocument/2006/relationships/slide" Target="/ppt/slides/slide3.xml" Id="R84ba293d792a4aaf" /><Relationship Type="http://schemas.openxmlformats.org/officeDocument/2006/relationships/slide" Target="/ppt/slides/slide4.xml" Id="R705d9f2b6fef4037" /><Relationship Type="http://schemas.openxmlformats.org/officeDocument/2006/relationships/slide" Target="/ppt/slides/slide5.xml" Id="R41ad545a6aba4753" /><Relationship Type="http://schemas.openxmlformats.org/officeDocument/2006/relationships/slide" Target="/ppt/slides/slide6.xml" Id="Reec5467e4558442a" /><Relationship Type="http://schemas.openxmlformats.org/officeDocument/2006/relationships/slide" Target="/ppt/slides/slide7.xml" Id="R7319acec4b14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9012d196d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172cab03487d" /><Relationship Type="http://schemas.openxmlformats.org/officeDocument/2006/relationships/theme" Target="/ppt/slideMasters/theme/theme1.xml" Id="R7d8e6d6e20d5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8172cab03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4149aea0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967a54db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2958aad4c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7bed0d1b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a13b172f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f893b775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43365780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