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2e4b44d4f4e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c9de2116543fc"/>
  </p:sldMasterIdLst>
  <p:sldIdLst>
    <p:sldId xmlns:r="http://schemas.openxmlformats.org/officeDocument/2006/relationships" id="256" r:id="Rb371386503544f58"/>
    <p:sldId xmlns:r="http://schemas.openxmlformats.org/officeDocument/2006/relationships" id="257" r:id="Rcce3ebf98e834e3d"/>
    <p:sldId xmlns:r="http://schemas.openxmlformats.org/officeDocument/2006/relationships" id="258" r:id="R1283a4e994dd4089"/>
    <p:sldId xmlns:r="http://schemas.openxmlformats.org/officeDocument/2006/relationships" id="259" r:id="Ree955a581e504a23"/>
    <p:sldId xmlns:r="http://schemas.openxmlformats.org/officeDocument/2006/relationships" id="260" r:id="Rac6b3213aa60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c9de2116543fc" /><Relationship Type="http://schemas.openxmlformats.org/officeDocument/2006/relationships/slide" Target="/ppt/slides/slide1.xml" Id="Rb371386503544f58" /><Relationship Type="http://schemas.openxmlformats.org/officeDocument/2006/relationships/slide" Target="/ppt/slides/slide2.xml" Id="Rcce3ebf98e834e3d" /><Relationship Type="http://schemas.openxmlformats.org/officeDocument/2006/relationships/slide" Target="/ppt/slides/slide3.xml" Id="R1283a4e994dd4089" /><Relationship Type="http://schemas.openxmlformats.org/officeDocument/2006/relationships/slide" Target="/ppt/slides/slide4.xml" Id="Ree955a581e504a23" /><Relationship Type="http://schemas.openxmlformats.org/officeDocument/2006/relationships/slide" Target="/ppt/slides/slide5.xml" Id="Rac6b3213aa60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26623e5c34a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a6e3cd18246c1" /><Relationship Type="http://schemas.openxmlformats.org/officeDocument/2006/relationships/theme" Target="/ppt/slideMasters/theme/theme1.xml" Id="R5a8a509bc7f3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a6e3cd18246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857d571da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ad8409292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22c3c9fd1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f3a47dde048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46ad561af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REVISJON IKS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postmottak@romerikerevisjon.no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www.romerikerevisjon.no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913 150 619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REVISJON IKS</a:t>
            </a:r>
          </a:p>
        </p:txBody>
      </p:sp>
    </p:spTree>
  </p:cSld>
  <p:clrMapOvr>
    <a:masterClrMapping xmlns:a="http://schemas.openxmlformats.org/drawingml/2006/main"/>
  </p:clrMapOvr>
</p:sld>
</file>