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83cb48b9f9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2dde8576684522"/>
  </p:sldMasterIdLst>
  <p:sldIdLst>
    <p:sldId xmlns:r="http://schemas.openxmlformats.org/officeDocument/2006/relationships" id="256" r:id="Red025c0c74244709"/>
    <p:sldId xmlns:r="http://schemas.openxmlformats.org/officeDocument/2006/relationships" id="257" r:id="R082c1d226fd944da"/>
    <p:sldId xmlns:r="http://schemas.openxmlformats.org/officeDocument/2006/relationships" id="258" r:id="R7c554869b3b247e1"/>
    <p:sldId xmlns:r="http://schemas.openxmlformats.org/officeDocument/2006/relationships" id="259" r:id="R7de634a4df1e4ab8"/>
    <p:sldId xmlns:r="http://schemas.openxmlformats.org/officeDocument/2006/relationships" id="260" r:id="R8c6b20b4074942f5"/>
    <p:sldId xmlns:r="http://schemas.openxmlformats.org/officeDocument/2006/relationships" id="261" r:id="R08ac24f1e3bf4ceb"/>
    <p:sldId xmlns:r="http://schemas.openxmlformats.org/officeDocument/2006/relationships" id="262" r:id="Re9d0c9c8106a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dde8576684522" /><Relationship Type="http://schemas.openxmlformats.org/officeDocument/2006/relationships/slide" Target="/ppt/slides/slide1.xml" Id="Red025c0c74244709" /><Relationship Type="http://schemas.openxmlformats.org/officeDocument/2006/relationships/slide" Target="/ppt/slides/slide2.xml" Id="R082c1d226fd944da" /><Relationship Type="http://schemas.openxmlformats.org/officeDocument/2006/relationships/slide" Target="/ppt/slides/slide3.xml" Id="R7c554869b3b247e1" /><Relationship Type="http://schemas.openxmlformats.org/officeDocument/2006/relationships/slide" Target="/ppt/slides/slide4.xml" Id="R7de634a4df1e4ab8" /><Relationship Type="http://schemas.openxmlformats.org/officeDocument/2006/relationships/slide" Target="/ppt/slides/slide5.xml" Id="R8c6b20b4074942f5" /><Relationship Type="http://schemas.openxmlformats.org/officeDocument/2006/relationships/slide" Target="/ppt/slides/slide6.xml" Id="R08ac24f1e3bf4ceb" /><Relationship Type="http://schemas.openxmlformats.org/officeDocument/2006/relationships/slide" Target="/ppt/slides/slide7.xml" Id="Re9d0c9c8106a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06394ea4f48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107b78d7a41db" /><Relationship Type="http://schemas.openxmlformats.org/officeDocument/2006/relationships/theme" Target="/ppt/slideMasters/theme/theme1.xml" Id="R643f79bc1cf0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107b78d7a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726f6e6644c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0d8eaa1e5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d766c813b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0a27b31dd44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83a00a3b2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858b5c7ab41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1b507364e4b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EFFEKT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EFFEKT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25 875 374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5 264 031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4 282 176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4 823 077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16 613 221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TEAM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913 173 600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EFFEKT REGNSKAP AS</a:t>
            </a:r>
          </a:p>
        </p:txBody>
      </p:sp>
    </p:spTree>
  </p:cSld>
  <p:clrMapOvr>
    <a:masterClrMapping xmlns:a="http://schemas.openxmlformats.org/drawingml/2006/main"/>
  </p:clrMapOvr>
</p:sld>
</file>