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702ae08db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12945fe1f4943"/>
  </p:sldMasterIdLst>
  <p:sldIdLst>
    <p:sldId xmlns:r="http://schemas.openxmlformats.org/officeDocument/2006/relationships" id="256" r:id="R2741955c0fb54dc5"/>
    <p:sldId xmlns:r="http://schemas.openxmlformats.org/officeDocument/2006/relationships" id="257" r:id="R4a7c31658f2e49ac"/>
    <p:sldId xmlns:r="http://schemas.openxmlformats.org/officeDocument/2006/relationships" id="258" r:id="R7403c513bc414fb9"/>
    <p:sldId xmlns:r="http://schemas.openxmlformats.org/officeDocument/2006/relationships" id="259" r:id="R88003d89950d4c8f"/>
    <p:sldId xmlns:r="http://schemas.openxmlformats.org/officeDocument/2006/relationships" id="260" r:id="Rd1949e6b708e4dc7"/>
    <p:sldId xmlns:r="http://schemas.openxmlformats.org/officeDocument/2006/relationships" id="261" r:id="R9fd3bb4131454383"/>
    <p:sldId xmlns:r="http://schemas.openxmlformats.org/officeDocument/2006/relationships" id="262" r:id="R037910a9fee1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2945fe1f4943" /><Relationship Type="http://schemas.openxmlformats.org/officeDocument/2006/relationships/slide" Target="/ppt/slides/slide1.xml" Id="R2741955c0fb54dc5" /><Relationship Type="http://schemas.openxmlformats.org/officeDocument/2006/relationships/slide" Target="/ppt/slides/slide2.xml" Id="R4a7c31658f2e49ac" /><Relationship Type="http://schemas.openxmlformats.org/officeDocument/2006/relationships/slide" Target="/ppt/slides/slide3.xml" Id="R7403c513bc414fb9" /><Relationship Type="http://schemas.openxmlformats.org/officeDocument/2006/relationships/slide" Target="/ppt/slides/slide4.xml" Id="R88003d89950d4c8f" /><Relationship Type="http://schemas.openxmlformats.org/officeDocument/2006/relationships/slide" Target="/ppt/slides/slide5.xml" Id="Rd1949e6b708e4dc7" /><Relationship Type="http://schemas.openxmlformats.org/officeDocument/2006/relationships/slide" Target="/ppt/slides/slide6.xml" Id="R9fd3bb4131454383" /><Relationship Type="http://schemas.openxmlformats.org/officeDocument/2006/relationships/slide" Target="/ppt/slides/slide7.xml" Id="R037910a9fee1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51e996a51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d7081a4a4bb5" /><Relationship Type="http://schemas.openxmlformats.org/officeDocument/2006/relationships/theme" Target="/ppt/slideMasters/theme/theme1.xml" Id="Rcf522bec75b1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8d7081a4a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962908e5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5fe77031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011162634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4fe4e658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b2a2eed9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92233d165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d5779c66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SPORT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28 038 694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20 908 646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VIK OLSEN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AAS SANDBREKKE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 VELVÆRE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Vertshusveien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913 178 963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SPORT AS</a:t>
            </a:r>
          </a:p>
        </p:txBody>
      </p:sp>
    </p:spTree>
  </p:cSld>
  <p:clrMapOvr>
    <a:masterClrMapping xmlns:a="http://schemas.openxmlformats.org/drawingml/2006/main"/>
  </p:clrMapOvr>
</p:sld>
</file>