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3d48a4b9db48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43875e9ce744e4"/>
  </p:sldMasterIdLst>
  <p:sldIdLst>
    <p:sldId xmlns:r="http://schemas.openxmlformats.org/officeDocument/2006/relationships" id="256" r:id="R073ee14cdb344cd1"/>
    <p:sldId xmlns:r="http://schemas.openxmlformats.org/officeDocument/2006/relationships" id="257" r:id="Ree16a4e7082c4b41"/>
    <p:sldId xmlns:r="http://schemas.openxmlformats.org/officeDocument/2006/relationships" id="258" r:id="R225dc28e30bd4c8c"/>
    <p:sldId xmlns:r="http://schemas.openxmlformats.org/officeDocument/2006/relationships" id="259" r:id="R8792d95e7fca4d66"/>
    <p:sldId xmlns:r="http://schemas.openxmlformats.org/officeDocument/2006/relationships" id="260" r:id="R00b429ffe2a54cf7"/>
    <p:sldId xmlns:r="http://schemas.openxmlformats.org/officeDocument/2006/relationships" id="261" r:id="R3ed19f0b31c549cf"/>
    <p:sldId xmlns:r="http://schemas.openxmlformats.org/officeDocument/2006/relationships" id="262" r:id="Rcc437388f3fd47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3875e9ce744e4" /><Relationship Type="http://schemas.openxmlformats.org/officeDocument/2006/relationships/slide" Target="/ppt/slides/slide1.xml" Id="R073ee14cdb344cd1" /><Relationship Type="http://schemas.openxmlformats.org/officeDocument/2006/relationships/slide" Target="/ppt/slides/slide2.xml" Id="Ree16a4e7082c4b41" /><Relationship Type="http://schemas.openxmlformats.org/officeDocument/2006/relationships/slide" Target="/ppt/slides/slide3.xml" Id="R225dc28e30bd4c8c" /><Relationship Type="http://schemas.openxmlformats.org/officeDocument/2006/relationships/slide" Target="/ppt/slides/slide4.xml" Id="R8792d95e7fca4d66" /><Relationship Type="http://schemas.openxmlformats.org/officeDocument/2006/relationships/slide" Target="/ppt/slides/slide5.xml" Id="R00b429ffe2a54cf7" /><Relationship Type="http://schemas.openxmlformats.org/officeDocument/2006/relationships/slide" Target="/ppt/slides/slide6.xml" Id="R3ed19f0b31c549cf" /><Relationship Type="http://schemas.openxmlformats.org/officeDocument/2006/relationships/slide" Target="/ppt/slides/slide7.xml" Id="Rcc437388f3fd47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85188cf7a4e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437644ac44dbe" /><Relationship Type="http://schemas.openxmlformats.org/officeDocument/2006/relationships/theme" Target="/ppt/slideMasters/theme/theme1.xml" Id="Ref13311415c34f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3437644ac44d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a5f3816e74b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05efc505540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2798cac8446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c6b2c76c84d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b4a9ff94e4c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c9cfd174143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5d0329a894f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NT ENT.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 ENT.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NT ENT. AS ble etablert [år] og holder til i Tolga.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 ENT.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 ENT.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 ENT.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11 887 879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−338 522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−699 526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−290 433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5 617 043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 ENT.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MAGNAR NYGJELTEN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 ENT.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2540 Tolga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ste-n@online.no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913 181 875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 ENT. AS</a:t>
            </a:r>
          </a:p>
        </p:txBody>
      </p:sp>
    </p:spTree>
  </p:cSld>
  <p:clrMapOvr>
    <a:masterClrMapping xmlns:a="http://schemas.openxmlformats.org/drawingml/2006/main"/>
  </p:clrMapOvr>
</p:sld>
</file>