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169537aa2544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9e17fc51444194"/>
  </p:sldMasterIdLst>
  <p:sldIdLst>
    <p:sldId xmlns:r="http://schemas.openxmlformats.org/officeDocument/2006/relationships" id="256" r:id="R2b84c85c1eb34c82"/>
    <p:sldId xmlns:r="http://schemas.openxmlformats.org/officeDocument/2006/relationships" id="257" r:id="Rab4aaac1dc8a47f2"/>
    <p:sldId xmlns:r="http://schemas.openxmlformats.org/officeDocument/2006/relationships" id="258" r:id="Rac6d3e010efd473d"/>
    <p:sldId xmlns:r="http://schemas.openxmlformats.org/officeDocument/2006/relationships" id="259" r:id="R60813444f7d044ae"/>
    <p:sldId xmlns:r="http://schemas.openxmlformats.org/officeDocument/2006/relationships" id="260" r:id="Raac81746fffa466b"/>
    <p:sldId xmlns:r="http://schemas.openxmlformats.org/officeDocument/2006/relationships" id="261" r:id="R761c9fd1751e4aea"/>
    <p:sldId xmlns:r="http://schemas.openxmlformats.org/officeDocument/2006/relationships" id="262" r:id="Rd8fee8f3ef9c45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9e17fc51444194" /><Relationship Type="http://schemas.openxmlformats.org/officeDocument/2006/relationships/slide" Target="/ppt/slides/slide1.xml" Id="R2b84c85c1eb34c82" /><Relationship Type="http://schemas.openxmlformats.org/officeDocument/2006/relationships/slide" Target="/ppt/slides/slide2.xml" Id="Rab4aaac1dc8a47f2" /><Relationship Type="http://schemas.openxmlformats.org/officeDocument/2006/relationships/slide" Target="/ppt/slides/slide3.xml" Id="Rac6d3e010efd473d" /><Relationship Type="http://schemas.openxmlformats.org/officeDocument/2006/relationships/slide" Target="/ppt/slides/slide4.xml" Id="R60813444f7d044ae" /><Relationship Type="http://schemas.openxmlformats.org/officeDocument/2006/relationships/slide" Target="/ppt/slides/slide5.xml" Id="Raac81746fffa466b" /><Relationship Type="http://schemas.openxmlformats.org/officeDocument/2006/relationships/slide" Target="/ppt/slides/slide6.xml" Id="R761c9fd1751e4aea" /><Relationship Type="http://schemas.openxmlformats.org/officeDocument/2006/relationships/slide" Target="/ppt/slides/slide7.xml" Id="Rd8fee8f3ef9c45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41ca0a79ca4b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8201a887b4ca4" /><Relationship Type="http://schemas.openxmlformats.org/officeDocument/2006/relationships/theme" Target="/ppt/slideMasters/theme/theme1.xml" Id="Re1f4f28c7bf04a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38201a887b4c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c7f7a032c45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0ef64c95b49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993b89ec541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c660f08984d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0c3b660db40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ebbb23b524f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4666f86cd46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LØRENSKOG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LØRENSKOG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8 008 818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1 529 233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1 220 993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332 412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3 191 179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THORE MORTEN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HØGLI KRISTIN JOHANNE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HUYNH VIVI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Karihaugveien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913 191 560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REGNSKAP AS</a:t>
            </a:r>
          </a:p>
        </p:txBody>
      </p:sp>
    </p:spTree>
  </p:cSld>
  <p:clrMapOvr>
    <a:masterClrMapping xmlns:a="http://schemas.openxmlformats.org/drawingml/2006/main"/>
  </p:clrMapOvr>
</p:sld>
</file>