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c101f3416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b05e09d84437b"/>
  </p:sldMasterIdLst>
  <p:sldIdLst>
    <p:sldId xmlns:r="http://schemas.openxmlformats.org/officeDocument/2006/relationships" id="256" r:id="R90fb92aa24cc4fa6"/>
    <p:sldId xmlns:r="http://schemas.openxmlformats.org/officeDocument/2006/relationships" id="257" r:id="Rd3235867df834dcb"/>
    <p:sldId xmlns:r="http://schemas.openxmlformats.org/officeDocument/2006/relationships" id="258" r:id="R1cdd3669a5c9449b"/>
    <p:sldId xmlns:r="http://schemas.openxmlformats.org/officeDocument/2006/relationships" id="259" r:id="Rc74e9d488677499f"/>
    <p:sldId xmlns:r="http://schemas.openxmlformats.org/officeDocument/2006/relationships" id="260" r:id="R589095754af7425b"/>
    <p:sldId xmlns:r="http://schemas.openxmlformats.org/officeDocument/2006/relationships" id="261" r:id="R2f79e34bc8e74405"/>
    <p:sldId xmlns:r="http://schemas.openxmlformats.org/officeDocument/2006/relationships" id="262" r:id="Rc9ca738d629d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b05e09d84437b" /><Relationship Type="http://schemas.openxmlformats.org/officeDocument/2006/relationships/slide" Target="/ppt/slides/slide1.xml" Id="R90fb92aa24cc4fa6" /><Relationship Type="http://schemas.openxmlformats.org/officeDocument/2006/relationships/slide" Target="/ppt/slides/slide2.xml" Id="Rd3235867df834dcb" /><Relationship Type="http://schemas.openxmlformats.org/officeDocument/2006/relationships/slide" Target="/ppt/slides/slide3.xml" Id="R1cdd3669a5c9449b" /><Relationship Type="http://schemas.openxmlformats.org/officeDocument/2006/relationships/slide" Target="/ppt/slides/slide4.xml" Id="Rc74e9d488677499f" /><Relationship Type="http://schemas.openxmlformats.org/officeDocument/2006/relationships/slide" Target="/ppt/slides/slide5.xml" Id="R589095754af7425b" /><Relationship Type="http://schemas.openxmlformats.org/officeDocument/2006/relationships/slide" Target="/ppt/slides/slide6.xml" Id="R2f79e34bc8e74405" /><Relationship Type="http://schemas.openxmlformats.org/officeDocument/2006/relationships/slide" Target="/ppt/slides/slide7.xml" Id="Rc9ca738d629d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66a58fc9a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1d4a6eb8e49c2" /><Relationship Type="http://schemas.openxmlformats.org/officeDocument/2006/relationships/theme" Target="/ppt/slideMasters/theme/theme1.xml" Id="R58cec0bc7209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1d4a6eb8e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35dbcc62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0b514c62b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d9648cf4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7fe6c19a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6774fc791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f45d2bce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f74391d2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WILHELM JORDAN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JORDAN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BMT UTVIKLING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TREMA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SPRINGAR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AMERT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GURIÅSEN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PANG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22194500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mojo@wjordan.no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WILHELM JORDAN AS</a:t>
            </a:r>
          </a:p>
        </p:txBody>
      </p:sp>
    </p:spTree>
  </p:cSld>
  <p:clrMapOvr>
    <a:masterClrMapping xmlns:a="http://schemas.openxmlformats.org/drawingml/2006/main"/>
  </p:clrMapOvr>
</p:sld>
</file>