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b018a1794644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6e4f3ba7474014"/>
  </p:sldMasterIdLst>
  <p:sldIdLst>
    <p:sldId xmlns:r="http://schemas.openxmlformats.org/officeDocument/2006/relationships" id="256" r:id="Re91e5e166fcb44c3"/>
    <p:sldId xmlns:r="http://schemas.openxmlformats.org/officeDocument/2006/relationships" id="257" r:id="R8c04d6dd3dc64c2c"/>
    <p:sldId xmlns:r="http://schemas.openxmlformats.org/officeDocument/2006/relationships" id="258" r:id="Ra054dbf2985a4214"/>
    <p:sldId xmlns:r="http://schemas.openxmlformats.org/officeDocument/2006/relationships" id="259" r:id="Rcc3bcf8b530c44f4"/>
    <p:sldId xmlns:r="http://schemas.openxmlformats.org/officeDocument/2006/relationships" id="260" r:id="R754a3ab5f6d748c8"/>
    <p:sldId xmlns:r="http://schemas.openxmlformats.org/officeDocument/2006/relationships" id="261" r:id="R8435caecd5ac4419"/>
    <p:sldId xmlns:r="http://schemas.openxmlformats.org/officeDocument/2006/relationships" id="262" r:id="Rc1a498c5af5f40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6e4f3ba7474014" /><Relationship Type="http://schemas.openxmlformats.org/officeDocument/2006/relationships/slide" Target="/ppt/slides/slide1.xml" Id="Re91e5e166fcb44c3" /><Relationship Type="http://schemas.openxmlformats.org/officeDocument/2006/relationships/slide" Target="/ppt/slides/slide2.xml" Id="R8c04d6dd3dc64c2c" /><Relationship Type="http://schemas.openxmlformats.org/officeDocument/2006/relationships/slide" Target="/ppt/slides/slide3.xml" Id="Ra054dbf2985a4214" /><Relationship Type="http://schemas.openxmlformats.org/officeDocument/2006/relationships/slide" Target="/ppt/slides/slide4.xml" Id="Rcc3bcf8b530c44f4" /><Relationship Type="http://schemas.openxmlformats.org/officeDocument/2006/relationships/slide" Target="/ppt/slides/slide5.xml" Id="R754a3ab5f6d748c8" /><Relationship Type="http://schemas.openxmlformats.org/officeDocument/2006/relationships/slide" Target="/ppt/slides/slide6.xml" Id="R8435caecd5ac4419" /><Relationship Type="http://schemas.openxmlformats.org/officeDocument/2006/relationships/slide" Target="/ppt/slides/slide7.xml" Id="Rc1a498c5af5f40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b22d47aa2446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1732a00324769" /><Relationship Type="http://schemas.openxmlformats.org/officeDocument/2006/relationships/theme" Target="/ppt/slideMasters/theme/theme1.xml" Id="R655e1ad46dce41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21732a003247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5b548d6fa743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3c87f254e74c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f0dd05a42f45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ec5dafc1845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0a03c7bc2c48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09caf01c7e48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1df68731ba44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GONZALEZ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GONZALEZ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GONZALEZ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GONZALEZ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GONZALEZ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GONZALEZ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172 766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631 094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841 094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GONZALEZ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FARAH ELIZABETH GONZALEZ ØDEGÅRD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ØDEGÅRD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GONZALEZ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Thomas Ødegård, Ivan Bjørndals gate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0472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913 237 234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GONZALEZ AS</a:t>
            </a:r>
          </a:p>
        </p:txBody>
      </p:sp>
    </p:spTree>
  </p:cSld>
  <p:clrMapOvr>
    <a:masterClrMapping xmlns:a="http://schemas.openxmlformats.org/drawingml/2006/main"/>
  </p:clrMapOvr>
</p:sld>
</file>