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0e901200a44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1d90f47881498d"/>
  </p:sldMasterIdLst>
  <p:sldIdLst>
    <p:sldId xmlns:r="http://schemas.openxmlformats.org/officeDocument/2006/relationships" id="256" r:id="R9ede0d19f4a14dea"/>
    <p:sldId xmlns:r="http://schemas.openxmlformats.org/officeDocument/2006/relationships" id="257" r:id="R22bc3221a25a42e4"/>
    <p:sldId xmlns:r="http://schemas.openxmlformats.org/officeDocument/2006/relationships" id="258" r:id="R29782e92ad964139"/>
    <p:sldId xmlns:r="http://schemas.openxmlformats.org/officeDocument/2006/relationships" id="259" r:id="R8cdb8aa74aca49b4"/>
    <p:sldId xmlns:r="http://schemas.openxmlformats.org/officeDocument/2006/relationships" id="260" r:id="Rc075231b6a574178"/>
    <p:sldId xmlns:r="http://schemas.openxmlformats.org/officeDocument/2006/relationships" id="261" r:id="Rc90fad0ef4a040cb"/>
    <p:sldId xmlns:r="http://schemas.openxmlformats.org/officeDocument/2006/relationships" id="262" r:id="Rb9f40db207944e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1d90f47881498d" /><Relationship Type="http://schemas.openxmlformats.org/officeDocument/2006/relationships/slide" Target="/ppt/slides/slide1.xml" Id="R9ede0d19f4a14dea" /><Relationship Type="http://schemas.openxmlformats.org/officeDocument/2006/relationships/slide" Target="/ppt/slides/slide2.xml" Id="R22bc3221a25a42e4" /><Relationship Type="http://schemas.openxmlformats.org/officeDocument/2006/relationships/slide" Target="/ppt/slides/slide3.xml" Id="R29782e92ad964139" /><Relationship Type="http://schemas.openxmlformats.org/officeDocument/2006/relationships/slide" Target="/ppt/slides/slide4.xml" Id="R8cdb8aa74aca49b4" /><Relationship Type="http://schemas.openxmlformats.org/officeDocument/2006/relationships/slide" Target="/ppt/slides/slide5.xml" Id="Rc075231b6a574178" /><Relationship Type="http://schemas.openxmlformats.org/officeDocument/2006/relationships/slide" Target="/ppt/slides/slide6.xml" Id="Rc90fad0ef4a040cb" /><Relationship Type="http://schemas.openxmlformats.org/officeDocument/2006/relationships/slide" Target="/ppt/slides/slide7.xml" Id="Rb9f40db207944e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16536f3ea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486182d484165" /><Relationship Type="http://schemas.openxmlformats.org/officeDocument/2006/relationships/theme" Target="/ppt/slideMasters/theme/theme1.xml" Id="R27958d189a5d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c486182d48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c7c0be5d248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57de7004340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94726d52a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6b40806ca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473fada7f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afad981a646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2f4bef981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