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ebc3d0f294b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1a5fc16eb4a94"/>
  </p:sldMasterIdLst>
  <p:sldIdLst>
    <p:sldId xmlns:r="http://schemas.openxmlformats.org/officeDocument/2006/relationships" id="256" r:id="Rcc740f95e8414b12"/>
    <p:sldId xmlns:r="http://schemas.openxmlformats.org/officeDocument/2006/relationships" id="257" r:id="Rfc6c8182ad8b4269"/>
    <p:sldId xmlns:r="http://schemas.openxmlformats.org/officeDocument/2006/relationships" id="258" r:id="R437abaf3b5584151"/>
    <p:sldId xmlns:r="http://schemas.openxmlformats.org/officeDocument/2006/relationships" id="259" r:id="R26f2539cb4e544dd"/>
    <p:sldId xmlns:r="http://schemas.openxmlformats.org/officeDocument/2006/relationships" id="260" r:id="Re4714032e42a4882"/>
    <p:sldId xmlns:r="http://schemas.openxmlformats.org/officeDocument/2006/relationships" id="261" r:id="Rdaa3d00681ce4a16"/>
    <p:sldId xmlns:r="http://schemas.openxmlformats.org/officeDocument/2006/relationships" id="262" r:id="Rc6c4524ee96d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1a5fc16eb4a94" /><Relationship Type="http://schemas.openxmlformats.org/officeDocument/2006/relationships/slide" Target="/ppt/slides/slide1.xml" Id="Rcc740f95e8414b12" /><Relationship Type="http://schemas.openxmlformats.org/officeDocument/2006/relationships/slide" Target="/ppt/slides/slide2.xml" Id="Rfc6c8182ad8b4269" /><Relationship Type="http://schemas.openxmlformats.org/officeDocument/2006/relationships/slide" Target="/ppt/slides/slide3.xml" Id="R437abaf3b5584151" /><Relationship Type="http://schemas.openxmlformats.org/officeDocument/2006/relationships/slide" Target="/ppt/slides/slide4.xml" Id="R26f2539cb4e544dd" /><Relationship Type="http://schemas.openxmlformats.org/officeDocument/2006/relationships/slide" Target="/ppt/slides/slide5.xml" Id="Re4714032e42a4882" /><Relationship Type="http://schemas.openxmlformats.org/officeDocument/2006/relationships/slide" Target="/ppt/slides/slide6.xml" Id="Rdaa3d00681ce4a16" /><Relationship Type="http://schemas.openxmlformats.org/officeDocument/2006/relationships/slide" Target="/ppt/slides/slide7.xml" Id="Rc6c4524ee96d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ffefda18d45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0bf220a6c4f41" /><Relationship Type="http://schemas.openxmlformats.org/officeDocument/2006/relationships/theme" Target="/ppt/slideMasters/theme/theme1.xml" Id="R5d3d676b8bab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0bf220a6c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d286ea31445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4ff8dea2c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17c729bb642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207d4a13b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a0e91f7b348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db71f06414c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bec2e059149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PØLSEBU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PØLSEBU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1 689 833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1 691 224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VIDAR GAARDER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Hvitsteinvegen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913 259 203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PØLSEBU INVEST AS</a:t>
            </a:r>
          </a:p>
        </p:txBody>
      </p:sp>
    </p:spTree>
  </p:cSld>
  <p:clrMapOvr>
    <a:masterClrMapping xmlns:a="http://schemas.openxmlformats.org/drawingml/2006/main"/>
  </p:clrMapOvr>
</p:sld>
</file>