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6225d7767944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1a2539fa9f4c2e"/>
  </p:sldMasterIdLst>
  <p:sldIdLst>
    <p:sldId xmlns:r="http://schemas.openxmlformats.org/officeDocument/2006/relationships" id="256" r:id="R2add1b794c634078"/>
    <p:sldId xmlns:r="http://schemas.openxmlformats.org/officeDocument/2006/relationships" id="257" r:id="R53446b42fa9b4b83"/>
    <p:sldId xmlns:r="http://schemas.openxmlformats.org/officeDocument/2006/relationships" id="258" r:id="R10f2abaf29b846c3"/>
    <p:sldId xmlns:r="http://schemas.openxmlformats.org/officeDocument/2006/relationships" id="259" r:id="Rf0ec56317ba74691"/>
    <p:sldId xmlns:r="http://schemas.openxmlformats.org/officeDocument/2006/relationships" id="260" r:id="R0ae42aea39db4a44"/>
    <p:sldId xmlns:r="http://schemas.openxmlformats.org/officeDocument/2006/relationships" id="261" r:id="Reeb041ef3892477b"/>
    <p:sldId xmlns:r="http://schemas.openxmlformats.org/officeDocument/2006/relationships" id="262" r:id="R4349efa7d19544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1a2539fa9f4c2e" /><Relationship Type="http://schemas.openxmlformats.org/officeDocument/2006/relationships/slide" Target="/ppt/slides/slide1.xml" Id="R2add1b794c634078" /><Relationship Type="http://schemas.openxmlformats.org/officeDocument/2006/relationships/slide" Target="/ppt/slides/slide2.xml" Id="R53446b42fa9b4b83" /><Relationship Type="http://schemas.openxmlformats.org/officeDocument/2006/relationships/slide" Target="/ppt/slides/slide3.xml" Id="R10f2abaf29b846c3" /><Relationship Type="http://schemas.openxmlformats.org/officeDocument/2006/relationships/slide" Target="/ppt/slides/slide4.xml" Id="Rf0ec56317ba74691" /><Relationship Type="http://schemas.openxmlformats.org/officeDocument/2006/relationships/slide" Target="/ppt/slides/slide5.xml" Id="R0ae42aea39db4a44" /><Relationship Type="http://schemas.openxmlformats.org/officeDocument/2006/relationships/slide" Target="/ppt/slides/slide6.xml" Id="Reeb041ef3892477b" /><Relationship Type="http://schemas.openxmlformats.org/officeDocument/2006/relationships/slide" Target="/ppt/slides/slide7.xml" Id="R4349efa7d19544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b5403ca9f41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fe28629be4df7" /><Relationship Type="http://schemas.openxmlformats.org/officeDocument/2006/relationships/theme" Target="/ppt/slideMasters/theme/theme1.xml" Id="Rf69486f1cff549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2fe28629be4d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c99e0757d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de556b66e4d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64017a63448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051dc9bb744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8365dfbc849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3984d9139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e98186334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975 852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975 852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OLE-KRISTIAN DALEN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913 279 840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DAL1 AS</a:t>
            </a:r>
          </a:p>
        </p:txBody>
      </p:sp>
    </p:spTree>
  </p:cSld>
  <p:clrMapOvr>
    <a:masterClrMapping xmlns:a="http://schemas.openxmlformats.org/drawingml/2006/main"/>
  </p:clrMapOvr>
</p:sld>
</file>