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d548c10d3243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e56fc6068e4728"/>
  </p:sldMasterIdLst>
  <p:sldIdLst>
    <p:sldId xmlns:r="http://schemas.openxmlformats.org/officeDocument/2006/relationships" id="256" r:id="R4a5827adaa7c46df"/>
    <p:sldId xmlns:r="http://schemas.openxmlformats.org/officeDocument/2006/relationships" id="257" r:id="R09cd8f95dc0e4021"/>
    <p:sldId xmlns:r="http://schemas.openxmlformats.org/officeDocument/2006/relationships" id="258" r:id="Rf2d079f5d56e49b8"/>
    <p:sldId xmlns:r="http://schemas.openxmlformats.org/officeDocument/2006/relationships" id="259" r:id="Rff7256b713c340f2"/>
    <p:sldId xmlns:r="http://schemas.openxmlformats.org/officeDocument/2006/relationships" id="260" r:id="Re90ff9d835d146ff"/>
    <p:sldId xmlns:r="http://schemas.openxmlformats.org/officeDocument/2006/relationships" id="261" r:id="Rcade9c7f125f40b9"/>
    <p:sldId xmlns:r="http://schemas.openxmlformats.org/officeDocument/2006/relationships" id="262" r:id="R323a3a57512e40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e56fc6068e4728" /><Relationship Type="http://schemas.openxmlformats.org/officeDocument/2006/relationships/slide" Target="/ppt/slides/slide1.xml" Id="R4a5827adaa7c46df" /><Relationship Type="http://schemas.openxmlformats.org/officeDocument/2006/relationships/slide" Target="/ppt/slides/slide2.xml" Id="R09cd8f95dc0e4021" /><Relationship Type="http://schemas.openxmlformats.org/officeDocument/2006/relationships/slide" Target="/ppt/slides/slide3.xml" Id="Rf2d079f5d56e49b8" /><Relationship Type="http://schemas.openxmlformats.org/officeDocument/2006/relationships/slide" Target="/ppt/slides/slide4.xml" Id="Rff7256b713c340f2" /><Relationship Type="http://schemas.openxmlformats.org/officeDocument/2006/relationships/slide" Target="/ppt/slides/slide5.xml" Id="Re90ff9d835d146ff" /><Relationship Type="http://schemas.openxmlformats.org/officeDocument/2006/relationships/slide" Target="/ppt/slides/slide6.xml" Id="Rcade9c7f125f40b9" /><Relationship Type="http://schemas.openxmlformats.org/officeDocument/2006/relationships/slide" Target="/ppt/slides/slide7.xml" Id="R323a3a57512e40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359f71871741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7c470630e4422" /><Relationship Type="http://schemas.openxmlformats.org/officeDocument/2006/relationships/theme" Target="/ppt/slideMasters/theme/theme1.xml" Id="Rbf22ea3decbf49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67c470630e44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0679121394a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07c7264e04d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0b8b1967646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c6c5c4b6f41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b9cb2d40544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2a78dbb8d4a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bf518b76541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LUCY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LUCY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46 807 000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80 283 000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ANDENÆS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Kvantia AS, 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913 295 676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LUCY AS</a:t>
            </a:r>
          </a:p>
        </p:txBody>
      </p:sp>
    </p:spTree>
  </p:cSld>
  <p:clrMapOvr>
    <a:masterClrMapping xmlns:a="http://schemas.openxmlformats.org/drawingml/2006/main"/>
  </p:clrMapOvr>
</p:sld>
</file>