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dd9ea8b49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e78c24dce4f37"/>
  </p:sldMasterIdLst>
  <p:sldIdLst>
    <p:sldId xmlns:r="http://schemas.openxmlformats.org/officeDocument/2006/relationships" id="256" r:id="R7de294bb87fb4c34"/>
    <p:sldId xmlns:r="http://schemas.openxmlformats.org/officeDocument/2006/relationships" id="257" r:id="Rc35816823f2e4dc4"/>
    <p:sldId xmlns:r="http://schemas.openxmlformats.org/officeDocument/2006/relationships" id="258" r:id="R0d3b78728d1c496f"/>
    <p:sldId xmlns:r="http://schemas.openxmlformats.org/officeDocument/2006/relationships" id="259" r:id="R50345938090f4f60"/>
    <p:sldId xmlns:r="http://schemas.openxmlformats.org/officeDocument/2006/relationships" id="260" r:id="R44640be5c9d847e4"/>
    <p:sldId xmlns:r="http://schemas.openxmlformats.org/officeDocument/2006/relationships" id="261" r:id="R81cb98f5016a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e78c24dce4f37" /><Relationship Type="http://schemas.openxmlformats.org/officeDocument/2006/relationships/slide" Target="/ppt/slides/slide1.xml" Id="R7de294bb87fb4c34" /><Relationship Type="http://schemas.openxmlformats.org/officeDocument/2006/relationships/slide" Target="/ppt/slides/slide2.xml" Id="Rc35816823f2e4dc4" /><Relationship Type="http://schemas.openxmlformats.org/officeDocument/2006/relationships/slide" Target="/ppt/slides/slide3.xml" Id="R0d3b78728d1c496f" /><Relationship Type="http://schemas.openxmlformats.org/officeDocument/2006/relationships/slide" Target="/ppt/slides/slide4.xml" Id="R50345938090f4f60" /><Relationship Type="http://schemas.openxmlformats.org/officeDocument/2006/relationships/slide" Target="/ppt/slides/slide5.xml" Id="R44640be5c9d847e4" /><Relationship Type="http://schemas.openxmlformats.org/officeDocument/2006/relationships/slide" Target="/ppt/slides/slide6.xml" Id="R81cb98f5016a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9d7a02597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d09699a1429b" /><Relationship Type="http://schemas.openxmlformats.org/officeDocument/2006/relationships/theme" Target="/ppt/slideMasters/theme/theme1.xml" Id="R93bd11d34fba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2d09699a1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9c68ede7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27ea8b70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f761c80f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12f08ac4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40870234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69e569b8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