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f07ff26e9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28c1f6a2741ce"/>
  </p:sldMasterIdLst>
  <p:sldIdLst>
    <p:sldId xmlns:r="http://schemas.openxmlformats.org/officeDocument/2006/relationships" id="256" r:id="Rf5f8644af67449ea"/>
    <p:sldId xmlns:r="http://schemas.openxmlformats.org/officeDocument/2006/relationships" id="257" r:id="Rdc2787d039fc4b18"/>
    <p:sldId xmlns:r="http://schemas.openxmlformats.org/officeDocument/2006/relationships" id="258" r:id="R92cf8add268f4cb6"/>
    <p:sldId xmlns:r="http://schemas.openxmlformats.org/officeDocument/2006/relationships" id="259" r:id="Rf2198082a1934a4c"/>
    <p:sldId xmlns:r="http://schemas.openxmlformats.org/officeDocument/2006/relationships" id="260" r:id="R1352e29de78347cd"/>
    <p:sldId xmlns:r="http://schemas.openxmlformats.org/officeDocument/2006/relationships" id="261" r:id="R094fd6dac44c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28c1f6a2741ce" /><Relationship Type="http://schemas.openxmlformats.org/officeDocument/2006/relationships/slide" Target="/ppt/slides/slide1.xml" Id="Rf5f8644af67449ea" /><Relationship Type="http://schemas.openxmlformats.org/officeDocument/2006/relationships/slide" Target="/ppt/slides/slide2.xml" Id="Rdc2787d039fc4b18" /><Relationship Type="http://schemas.openxmlformats.org/officeDocument/2006/relationships/slide" Target="/ppt/slides/slide3.xml" Id="R92cf8add268f4cb6" /><Relationship Type="http://schemas.openxmlformats.org/officeDocument/2006/relationships/slide" Target="/ppt/slides/slide4.xml" Id="Rf2198082a1934a4c" /><Relationship Type="http://schemas.openxmlformats.org/officeDocument/2006/relationships/slide" Target="/ppt/slides/slide5.xml" Id="R1352e29de78347cd" /><Relationship Type="http://schemas.openxmlformats.org/officeDocument/2006/relationships/slide" Target="/ppt/slides/slide6.xml" Id="R094fd6dac44c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6271f05b0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cc8043704db9" /><Relationship Type="http://schemas.openxmlformats.org/officeDocument/2006/relationships/theme" Target="/ppt/slideMasters/theme/theme1.xml" Id="Rcf160b7d92b8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9cc804370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3550aa1c0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cf7e053ea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4c0ef29e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b0b9acd83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bd1490a08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9cd41d36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