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5abb5564a842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362bf1728248b0"/>
  </p:sldMasterIdLst>
  <p:sldIdLst>
    <p:sldId xmlns:r="http://schemas.openxmlformats.org/officeDocument/2006/relationships" id="256" r:id="R99e6a851d8b945aa"/>
    <p:sldId xmlns:r="http://schemas.openxmlformats.org/officeDocument/2006/relationships" id="257" r:id="R94f78aab5a38488d"/>
    <p:sldId xmlns:r="http://schemas.openxmlformats.org/officeDocument/2006/relationships" id="258" r:id="R85158208a50643e7"/>
    <p:sldId xmlns:r="http://schemas.openxmlformats.org/officeDocument/2006/relationships" id="259" r:id="R8591d4bd32f24c53"/>
    <p:sldId xmlns:r="http://schemas.openxmlformats.org/officeDocument/2006/relationships" id="260" r:id="Rb709f78d89f34511"/>
    <p:sldId xmlns:r="http://schemas.openxmlformats.org/officeDocument/2006/relationships" id="261" r:id="R3932bf220ef645a9"/>
    <p:sldId xmlns:r="http://schemas.openxmlformats.org/officeDocument/2006/relationships" id="262" r:id="Rb1c5140d208141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362bf1728248b0" /><Relationship Type="http://schemas.openxmlformats.org/officeDocument/2006/relationships/slide" Target="/ppt/slides/slide1.xml" Id="R99e6a851d8b945aa" /><Relationship Type="http://schemas.openxmlformats.org/officeDocument/2006/relationships/slide" Target="/ppt/slides/slide2.xml" Id="R94f78aab5a38488d" /><Relationship Type="http://schemas.openxmlformats.org/officeDocument/2006/relationships/slide" Target="/ppt/slides/slide3.xml" Id="R85158208a50643e7" /><Relationship Type="http://schemas.openxmlformats.org/officeDocument/2006/relationships/slide" Target="/ppt/slides/slide4.xml" Id="R8591d4bd32f24c53" /><Relationship Type="http://schemas.openxmlformats.org/officeDocument/2006/relationships/slide" Target="/ppt/slides/slide5.xml" Id="Rb709f78d89f34511" /><Relationship Type="http://schemas.openxmlformats.org/officeDocument/2006/relationships/slide" Target="/ppt/slides/slide6.xml" Id="R3932bf220ef645a9" /><Relationship Type="http://schemas.openxmlformats.org/officeDocument/2006/relationships/slide" Target="/ppt/slides/slide7.xml" Id="Rb1c5140d208141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629aa7c07344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1357ffb6548d0" /><Relationship Type="http://schemas.openxmlformats.org/officeDocument/2006/relationships/theme" Target="/ppt/slideMasters/theme/theme1.xml" Id="R5f10e133f1dc44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d1357ffb6548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6967fb91f48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8e07b253d4c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8adcea5f04a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b27a556a949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5a897505641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eb696b45c49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21764cd2342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KARLSEN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KARLSEN AS ble etablert [år] og holder til i Bøstad.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1 192 065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1 504 580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HERBJØRN ARNE KARLSEN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Hovdveien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8360 Bøstad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08 42 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913 314 743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KARLSEN AS</a:t>
            </a:r>
          </a:p>
        </p:txBody>
      </p:sp>
    </p:spTree>
  </p:cSld>
  <p:clrMapOvr>
    <a:masterClrMapping xmlns:a="http://schemas.openxmlformats.org/drawingml/2006/main"/>
  </p:clrMapOvr>
</p:sld>
</file>