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25d1c142d541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5fb7fde5d4a7e"/>
  </p:sldMasterIdLst>
  <p:sldIdLst>
    <p:sldId xmlns:r="http://schemas.openxmlformats.org/officeDocument/2006/relationships" id="256" r:id="Rceccf35005f24f7f"/>
    <p:sldId xmlns:r="http://schemas.openxmlformats.org/officeDocument/2006/relationships" id="257" r:id="R472acedde8b54899"/>
    <p:sldId xmlns:r="http://schemas.openxmlformats.org/officeDocument/2006/relationships" id="258" r:id="Racd7c7c9ccb74236"/>
    <p:sldId xmlns:r="http://schemas.openxmlformats.org/officeDocument/2006/relationships" id="259" r:id="Ra78d19151fce4fbc"/>
    <p:sldId xmlns:r="http://schemas.openxmlformats.org/officeDocument/2006/relationships" id="260" r:id="R4c6d7fe2df6e4ce4"/>
    <p:sldId xmlns:r="http://schemas.openxmlformats.org/officeDocument/2006/relationships" id="261" r:id="R9b070af2bb4c42c0"/>
    <p:sldId xmlns:r="http://schemas.openxmlformats.org/officeDocument/2006/relationships" id="262" r:id="R1c46176faa5f41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5fb7fde5d4a7e" /><Relationship Type="http://schemas.openxmlformats.org/officeDocument/2006/relationships/slide" Target="/ppt/slides/slide1.xml" Id="Rceccf35005f24f7f" /><Relationship Type="http://schemas.openxmlformats.org/officeDocument/2006/relationships/slide" Target="/ppt/slides/slide2.xml" Id="R472acedde8b54899" /><Relationship Type="http://schemas.openxmlformats.org/officeDocument/2006/relationships/slide" Target="/ppt/slides/slide3.xml" Id="Racd7c7c9ccb74236" /><Relationship Type="http://schemas.openxmlformats.org/officeDocument/2006/relationships/slide" Target="/ppt/slides/slide4.xml" Id="Ra78d19151fce4fbc" /><Relationship Type="http://schemas.openxmlformats.org/officeDocument/2006/relationships/slide" Target="/ppt/slides/slide5.xml" Id="R4c6d7fe2df6e4ce4" /><Relationship Type="http://schemas.openxmlformats.org/officeDocument/2006/relationships/slide" Target="/ppt/slides/slide6.xml" Id="R9b070af2bb4c42c0" /><Relationship Type="http://schemas.openxmlformats.org/officeDocument/2006/relationships/slide" Target="/ppt/slides/slide7.xml" Id="R1c46176faa5f41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db950e50241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697e458f84953" /><Relationship Type="http://schemas.openxmlformats.org/officeDocument/2006/relationships/theme" Target="/ppt/slideMasters/theme/theme1.xml" Id="Rb9c320f7b83240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5697e458f849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29da9ddd84f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2bcdac8964d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946d457e2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55504ee0746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db5d9d65a44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8244298344a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8cc2633dc41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A/S Katfos Fabrikker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A/S Katfos Fabrikker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3 917 934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15 845 806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42 582 709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&amp; B NEDBERG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26 64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913 341 147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Katfos Fabrikker</a:t>
            </a:r>
          </a:p>
        </p:txBody>
      </p:sp>
    </p:spTree>
  </p:cSld>
  <p:clrMapOvr>
    <a:masterClrMapping xmlns:a="http://schemas.openxmlformats.org/drawingml/2006/main"/>
  </p:clrMapOvr>
</p:sld>
</file>