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b256f11e6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d51c3b9554991"/>
  </p:sldMasterIdLst>
  <p:sldIdLst>
    <p:sldId xmlns:r="http://schemas.openxmlformats.org/officeDocument/2006/relationships" id="256" r:id="R5f656f7242b2493d"/>
    <p:sldId xmlns:r="http://schemas.openxmlformats.org/officeDocument/2006/relationships" id="257" r:id="Rb80e1b45716545fb"/>
    <p:sldId xmlns:r="http://schemas.openxmlformats.org/officeDocument/2006/relationships" id="258" r:id="R9280b47b706e4b7a"/>
    <p:sldId xmlns:r="http://schemas.openxmlformats.org/officeDocument/2006/relationships" id="259" r:id="R105fee4f49304f28"/>
    <p:sldId xmlns:r="http://schemas.openxmlformats.org/officeDocument/2006/relationships" id="260" r:id="R27205a66cd81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d51c3b9554991" /><Relationship Type="http://schemas.openxmlformats.org/officeDocument/2006/relationships/slide" Target="/ppt/slides/slide1.xml" Id="R5f656f7242b2493d" /><Relationship Type="http://schemas.openxmlformats.org/officeDocument/2006/relationships/slide" Target="/ppt/slides/slide2.xml" Id="Rb80e1b45716545fb" /><Relationship Type="http://schemas.openxmlformats.org/officeDocument/2006/relationships/slide" Target="/ppt/slides/slide3.xml" Id="R9280b47b706e4b7a" /><Relationship Type="http://schemas.openxmlformats.org/officeDocument/2006/relationships/slide" Target="/ppt/slides/slide4.xml" Id="R105fee4f49304f28" /><Relationship Type="http://schemas.openxmlformats.org/officeDocument/2006/relationships/slide" Target="/ppt/slides/slide5.xml" Id="R27205a66cd81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6d9568680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1231116c94e15" /><Relationship Type="http://schemas.openxmlformats.org/officeDocument/2006/relationships/theme" Target="/ppt/slideMasters/theme/theme1.xml" Id="R79ab6aec33e3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1231116c9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9a064f4e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02f15848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9be871524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096e24ecc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8bf83c416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UNGDOMSLAG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913 378 989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