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806b369d9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1f784dccd4a3b"/>
  </p:sldMasterIdLst>
  <p:sldIdLst>
    <p:sldId xmlns:r="http://schemas.openxmlformats.org/officeDocument/2006/relationships" id="256" r:id="R5b53e081c9354612"/>
    <p:sldId xmlns:r="http://schemas.openxmlformats.org/officeDocument/2006/relationships" id="257" r:id="Ra681c7fcd1624264"/>
    <p:sldId xmlns:r="http://schemas.openxmlformats.org/officeDocument/2006/relationships" id="258" r:id="Rc48850c68f71427c"/>
    <p:sldId xmlns:r="http://schemas.openxmlformats.org/officeDocument/2006/relationships" id="259" r:id="Rbfedbf044877492a"/>
    <p:sldId xmlns:r="http://schemas.openxmlformats.org/officeDocument/2006/relationships" id="260" r:id="Rbad0088e55b9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1f784dccd4a3b" /><Relationship Type="http://schemas.openxmlformats.org/officeDocument/2006/relationships/slide" Target="/ppt/slides/slide1.xml" Id="R5b53e081c9354612" /><Relationship Type="http://schemas.openxmlformats.org/officeDocument/2006/relationships/slide" Target="/ppt/slides/slide2.xml" Id="Ra681c7fcd1624264" /><Relationship Type="http://schemas.openxmlformats.org/officeDocument/2006/relationships/slide" Target="/ppt/slides/slide3.xml" Id="Rc48850c68f71427c" /><Relationship Type="http://schemas.openxmlformats.org/officeDocument/2006/relationships/slide" Target="/ppt/slides/slide4.xml" Id="Rbfedbf044877492a" /><Relationship Type="http://schemas.openxmlformats.org/officeDocument/2006/relationships/slide" Target="/ppt/slides/slide5.xml" Id="Rbad0088e55b9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57613e79d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dc7e10a34347" /><Relationship Type="http://schemas.openxmlformats.org/officeDocument/2006/relationships/theme" Target="/ppt/slideMasters/theme/theme1.xml" Id="R871514680b3a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6dc7e10a3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8c8dca1c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a346c309a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ab937fa51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b90152c5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2c41dc26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SPORTS SKYTTERKLUBB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SPORTS SKYTTERKLUBB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john.arvid.kleppe@haugnett.no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913 389 409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