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1f78dad1c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5b9a6474e44f1"/>
  </p:sldMasterIdLst>
  <p:sldIdLst>
    <p:sldId xmlns:r="http://schemas.openxmlformats.org/officeDocument/2006/relationships" id="256" r:id="R871c5530330240c9"/>
    <p:sldId xmlns:r="http://schemas.openxmlformats.org/officeDocument/2006/relationships" id="257" r:id="Ra32227122b2b4ee9"/>
    <p:sldId xmlns:r="http://schemas.openxmlformats.org/officeDocument/2006/relationships" id="258" r:id="R35dd15e77c9c4b6d"/>
    <p:sldId xmlns:r="http://schemas.openxmlformats.org/officeDocument/2006/relationships" id="259" r:id="Rb05aece1fcc14200"/>
    <p:sldId xmlns:r="http://schemas.openxmlformats.org/officeDocument/2006/relationships" id="260" r:id="R2440a0c55e5f4b43"/>
    <p:sldId xmlns:r="http://schemas.openxmlformats.org/officeDocument/2006/relationships" id="261" r:id="Rdec6e438c1134d79"/>
    <p:sldId xmlns:r="http://schemas.openxmlformats.org/officeDocument/2006/relationships" id="262" r:id="Rb3504dd927ad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5b9a6474e44f1" /><Relationship Type="http://schemas.openxmlformats.org/officeDocument/2006/relationships/slide" Target="/ppt/slides/slide1.xml" Id="R871c5530330240c9" /><Relationship Type="http://schemas.openxmlformats.org/officeDocument/2006/relationships/slide" Target="/ppt/slides/slide2.xml" Id="Ra32227122b2b4ee9" /><Relationship Type="http://schemas.openxmlformats.org/officeDocument/2006/relationships/slide" Target="/ppt/slides/slide3.xml" Id="R35dd15e77c9c4b6d" /><Relationship Type="http://schemas.openxmlformats.org/officeDocument/2006/relationships/slide" Target="/ppt/slides/slide4.xml" Id="Rb05aece1fcc14200" /><Relationship Type="http://schemas.openxmlformats.org/officeDocument/2006/relationships/slide" Target="/ppt/slides/slide5.xml" Id="R2440a0c55e5f4b43" /><Relationship Type="http://schemas.openxmlformats.org/officeDocument/2006/relationships/slide" Target="/ppt/slides/slide6.xml" Id="Rdec6e438c1134d79" /><Relationship Type="http://schemas.openxmlformats.org/officeDocument/2006/relationships/slide" Target="/ppt/slides/slide7.xml" Id="Rb3504dd927ad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311ad1a8f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8cf1a547463e" /><Relationship Type="http://schemas.openxmlformats.org/officeDocument/2006/relationships/theme" Target="/ppt/slideMasters/theme/theme1.xml" Id="R0503163b5785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88cf1a547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1e9296bb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f0f63154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48e36d19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ba577f90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d3066746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c14cb825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8d3fd550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VAA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16 965 306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17 506 841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Rising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asb-vaa@online.no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VAA TRANSPORT AS</a:t>
            </a:r>
          </a:p>
        </p:txBody>
      </p:sp>
    </p:spTree>
  </p:cSld>
  <p:clrMapOvr>
    <a:masterClrMapping xmlns:a="http://schemas.openxmlformats.org/drawingml/2006/main"/>
  </p:clrMapOvr>
</p:sld>
</file>