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164f08b9ca43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a0d65b3a9f4a63"/>
  </p:sldMasterIdLst>
  <p:sldIdLst>
    <p:sldId xmlns:r="http://schemas.openxmlformats.org/officeDocument/2006/relationships" id="256" r:id="R3d87f49de23b44f4"/>
    <p:sldId xmlns:r="http://schemas.openxmlformats.org/officeDocument/2006/relationships" id="257" r:id="Red49b6e999084403"/>
    <p:sldId xmlns:r="http://schemas.openxmlformats.org/officeDocument/2006/relationships" id="258" r:id="R6b7a757d7e2547ea"/>
    <p:sldId xmlns:r="http://schemas.openxmlformats.org/officeDocument/2006/relationships" id="259" r:id="Rb539e3ad27764eb5"/>
    <p:sldId xmlns:r="http://schemas.openxmlformats.org/officeDocument/2006/relationships" id="260" r:id="R6b49af68f5ac4b5a"/>
    <p:sldId xmlns:r="http://schemas.openxmlformats.org/officeDocument/2006/relationships" id="261" r:id="R0cd69d803db54db6"/>
    <p:sldId xmlns:r="http://schemas.openxmlformats.org/officeDocument/2006/relationships" id="262" r:id="R033edcb4578b43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a0d65b3a9f4a63" /><Relationship Type="http://schemas.openxmlformats.org/officeDocument/2006/relationships/slide" Target="/ppt/slides/slide1.xml" Id="R3d87f49de23b44f4" /><Relationship Type="http://schemas.openxmlformats.org/officeDocument/2006/relationships/slide" Target="/ppt/slides/slide2.xml" Id="Red49b6e999084403" /><Relationship Type="http://schemas.openxmlformats.org/officeDocument/2006/relationships/slide" Target="/ppt/slides/slide3.xml" Id="R6b7a757d7e2547ea" /><Relationship Type="http://schemas.openxmlformats.org/officeDocument/2006/relationships/slide" Target="/ppt/slides/slide4.xml" Id="Rb539e3ad27764eb5" /><Relationship Type="http://schemas.openxmlformats.org/officeDocument/2006/relationships/slide" Target="/ppt/slides/slide5.xml" Id="R6b49af68f5ac4b5a" /><Relationship Type="http://schemas.openxmlformats.org/officeDocument/2006/relationships/slide" Target="/ppt/slides/slide6.xml" Id="R0cd69d803db54db6" /><Relationship Type="http://schemas.openxmlformats.org/officeDocument/2006/relationships/slide" Target="/ppt/slides/slide7.xml" Id="R033edcb4578b43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3b55977f7741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5a3102e064044" /><Relationship Type="http://schemas.openxmlformats.org/officeDocument/2006/relationships/theme" Target="/ppt/slideMasters/theme/theme1.xml" Id="Rb86ac3e552a643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f5a3102e0640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18fbd8ec64a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6af687c4d46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d7ce3cd9a48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d606e22364f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c64e7c44c48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3050cafba4e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a11f1710342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MYHRERS RTB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MYHRERS RTB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MYHRERS RTB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MYHRERS RTB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MYHRERS RTB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MYHRERS RTB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8 852 800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332 205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270 183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628 307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2 377 449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MYHRERS RTB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RTB CONSULTING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MYHRERS RTB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Parkalleen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62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eirik@mrtb.no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mrtb.no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913 423 585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MYHRERS RTB AS</a:t>
            </a:r>
          </a:p>
        </p:txBody>
      </p:sp>
    </p:spTree>
  </p:cSld>
  <p:clrMapOvr>
    <a:masterClrMapping xmlns:a="http://schemas.openxmlformats.org/drawingml/2006/main"/>
  </p:clrMapOvr>
</p:sld>
</file>