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a33dea3c2749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7e3c61be54964"/>
  </p:sldMasterIdLst>
  <p:sldIdLst>
    <p:sldId xmlns:r="http://schemas.openxmlformats.org/officeDocument/2006/relationships" id="256" r:id="Rb1bd2fed49ac489e"/>
    <p:sldId xmlns:r="http://schemas.openxmlformats.org/officeDocument/2006/relationships" id="257" r:id="R887fd2c6dc004e16"/>
    <p:sldId xmlns:r="http://schemas.openxmlformats.org/officeDocument/2006/relationships" id="258" r:id="R305ab7eaa4f645ae"/>
    <p:sldId xmlns:r="http://schemas.openxmlformats.org/officeDocument/2006/relationships" id="259" r:id="R3c56b5f8b51c4100"/>
    <p:sldId xmlns:r="http://schemas.openxmlformats.org/officeDocument/2006/relationships" id="260" r:id="Reeb5ba103a77479a"/>
    <p:sldId xmlns:r="http://schemas.openxmlformats.org/officeDocument/2006/relationships" id="261" r:id="R9dd21bd8679342a4"/>
    <p:sldId xmlns:r="http://schemas.openxmlformats.org/officeDocument/2006/relationships" id="262" r:id="R8f73a68c8a21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7e3c61be54964" /><Relationship Type="http://schemas.openxmlformats.org/officeDocument/2006/relationships/slide" Target="/ppt/slides/slide1.xml" Id="Rb1bd2fed49ac489e" /><Relationship Type="http://schemas.openxmlformats.org/officeDocument/2006/relationships/slide" Target="/ppt/slides/slide2.xml" Id="R887fd2c6dc004e16" /><Relationship Type="http://schemas.openxmlformats.org/officeDocument/2006/relationships/slide" Target="/ppt/slides/slide3.xml" Id="R305ab7eaa4f645ae" /><Relationship Type="http://schemas.openxmlformats.org/officeDocument/2006/relationships/slide" Target="/ppt/slides/slide4.xml" Id="R3c56b5f8b51c4100" /><Relationship Type="http://schemas.openxmlformats.org/officeDocument/2006/relationships/slide" Target="/ppt/slides/slide5.xml" Id="Reeb5ba103a77479a" /><Relationship Type="http://schemas.openxmlformats.org/officeDocument/2006/relationships/slide" Target="/ppt/slides/slide6.xml" Id="R9dd21bd8679342a4" /><Relationship Type="http://schemas.openxmlformats.org/officeDocument/2006/relationships/slide" Target="/ppt/slides/slide7.xml" Id="R8f73a68c8a21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20d6b97bd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ecdbeabb14bb0" /><Relationship Type="http://schemas.openxmlformats.org/officeDocument/2006/relationships/theme" Target="/ppt/slideMasters/theme/theme1.xml" Id="R66893acf66bf43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2ecdbeabb14b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588a54d7a43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260e60c0c45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1b93a5b014e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daefb24014c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0bf59563047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bc3bae2f8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54a4ff3964e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INSANIA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INSANIA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INSANIA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INSANIA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INSANIA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INSANIA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6 714 638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8 857 887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INSANIA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FAROOQ ALI AFZAL ANSARI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INSANIA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Insa advokater AS, Karvesvingen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farooq.a.ansari@gmail.com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www.nextminds.no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913 430 956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INSANIA AS</a:t>
            </a:r>
          </a:p>
        </p:txBody>
      </p:sp>
    </p:spTree>
  </p:cSld>
  <p:clrMapOvr>
    <a:masterClrMapping xmlns:a="http://schemas.openxmlformats.org/drawingml/2006/main"/>
  </p:clrMapOvr>
</p:sld>
</file>