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29347e167549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3d506fed1b4e2e"/>
  </p:sldMasterIdLst>
  <p:sldIdLst>
    <p:sldId xmlns:r="http://schemas.openxmlformats.org/officeDocument/2006/relationships" id="256" r:id="R63a31fdde45d464d"/>
    <p:sldId xmlns:r="http://schemas.openxmlformats.org/officeDocument/2006/relationships" id="257" r:id="Rcda32d4622704ce4"/>
    <p:sldId xmlns:r="http://schemas.openxmlformats.org/officeDocument/2006/relationships" id="258" r:id="Rdb79c432a0dd4570"/>
    <p:sldId xmlns:r="http://schemas.openxmlformats.org/officeDocument/2006/relationships" id="259" r:id="R447ab5ce6f3442d9"/>
    <p:sldId xmlns:r="http://schemas.openxmlformats.org/officeDocument/2006/relationships" id="260" r:id="R6b6764b0d693466d"/>
    <p:sldId xmlns:r="http://schemas.openxmlformats.org/officeDocument/2006/relationships" id="261" r:id="R45fd2c6c21084808"/>
    <p:sldId xmlns:r="http://schemas.openxmlformats.org/officeDocument/2006/relationships" id="262" r:id="R527c8736e7f847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3d506fed1b4e2e" /><Relationship Type="http://schemas.openxmlformats.org/officeDocument/2006/relationships/slide" Target="/ppt/slides/slide1.xml" Id="R63a31fdde45d464d" /><Relationship Type="http://schemas.openxmlformats.org/officeDocument/2006/relationships/slide" Target="/ppt/slides/slide2.xml" Id="Rcda32d4622704ce4" /><Relationship Type="http://schemas.openxmlformats.org/officeDocument/2006/relationships/slide" Target="/ppt/slides/slide3.xml" Id="Rdb79c432a0dd4570" /><Relationship Type="http://schemas.openxmlformats.org/officeDocument/2006/relationships/slide" Target="/ppt/slides/slide4.xml" Id="R447ab5ce6f3442d9" /><Relationship Type="http://schemas.openxmlformats.org/officeDocument/2006/relationships/slide" Target="/ppt/slides/slide5.xml" Id="R6b6764b0d693466d" /><Relationship Type="http://schemas.openxmlformats.org/officeDocument/2006/relationships/slide" Target="/ppt/slides/slide6.xml" Id="R45fd2c6c21084808" /><Relationship Type="http://schemas.openxmlformats.org/officeDocument/2006/relationships/slide" Target="/ppt/slides/slide7.xml" Id="R527c8736e7f847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7e3317b3374c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00e2692d224221" /><Relationship Type="http://schemas.openxmlformats.org/officeDocument/2006/relationships/theme" Target="/ppt/slideMasters/theme/theme1.xml" Id="R75a69a6e0e7041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00e2692d2242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6fa456c11e46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2d4163306b4a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5e279ec7164c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5a2c014b1b47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b48eeef65844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33e68d26bf45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0b5c2568b345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FINYIELD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FINYIELD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FINYIELD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FINYIELD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FINYIELD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FINYIELD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17 257 184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17 113 831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16 437 028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109 308 091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136 491 062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FINYIELD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UNA ANDENÆS WESTVOLD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EVA ANDENÆS WESTVOLD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SUSANNE ANDENÆS WESTVOLD  –  33,0 %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FINYIELD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Kvantia AS, Grundingen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913 442 695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FINYIELD AS</a:t>
            </a:r>
          </a:p>
        </p:txBody>
      </p:sp>
    </p:spTree>
  </p:cSld>
  <p:clrMapOvr>
    <a:masterClrMapping xmlns:a="http://schemas.openxmlformats.org/drawingml/2006/main"/>
  </p:clrMapOvr>
</p:sld>
</file>