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a3286b06e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210419b414312"/>
  </p:sldMasterIdLst>
  <p:sldIdLst>
    <p:sldId xmlns:r="http://schemas.openxmlformats.org/officeDocument/2006/relationships" id="256" r:id="R89d5239c2a3740c0"/>
    <p:sldId xmlns:r="http://schemas.openxmlformats.org/officeDocument/2006/relationships" id="257" r:id="Ra347a4405026414a"/>
    <p:sldId xmlns:r="http://schemas.openxmlformats.org/officeDocument/2006/relationships" id="258" r:id="R033509de06d94391"/>
    <p:sldId xmlns:r="http://schemas.openxmlformats.org/officeDocument/2006/relationships" id="259" r:id="R8489ad40322145b3"/>
    <p:sldId xmlns:r="http://schemas.openxmlformats.org/officeDocument/2006/relationships" id="260" r:id="R08276a55e4fc45d6"/>
    <p:sldId xmlns:r="http://schemas.openxmlformats.org/officeDocument/2006/relationships" id="261" r:id="Rb37d733a27dd45a6"/>
    <p:sldId xmlns:r="http://schemas.openxmlformats.org/officeDocument/2006/relationships" id="262" r:id="Rca0bf333d65d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210419b414312" /><Relationship Type="http://schemas.openxmlformats.org/officeDocument/2006/relationships/slide" Target="/ppt/slides/slide1.xml" Id="R89d5239c2a3740c0" /><Relationship Type="http://schemas.openxmlformats.org/officeDocument/2006/relationships/slide" Target="/ppt/slides/slide2.xml" Id="Ra347a4405026414a" /><Relationship Type="http://schemas.openxmlformats.org/officeDocument/2006/relationships/slide" Target="/ppt/slides/slide3.xml" Id="R033509de06d94391" /><Relationship Type="http://schemas.openxmlformats.org/officeDocument/2006/relationships/slide" Target="/ppt/slides/slide4.xml" Id="R8489ad40322145b3" /><Relationship Type="http://schemas.openxmlformats.org/officeDocument/2006/relationships/slide" Target="/ppt/slides/slide5.xml" Id="R08276a55e4fc45d6" /><Relationship Type="http://schemas.openxmlformats.org/officeDocument/2006/relationships/slide" Target="/ppt/slides/slide6.xml" Id="Rb37d733a27dd45a6" /><Relationship Type="http://schemas.openxmlformats.org/officeDocument/2006/relationships/slide" Target="/ppt/slides/slide7.xml" Id="Rca0bf333d65d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ec927b711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fe9d860b2400a" /><Relationship Type="http://schemas.openxmlformats.org/officeDocument/2006/relationships/theme" Target="/ppt/slideMasters/theme/theme1.xml" Id="Rad29d98cf159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fe9d860b2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b9fa8e509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2d467c6fa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147afa18644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6f3bfdbb7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9cb0ec2b74b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11c277593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8eaf1b16a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CTRL+C CTRL+V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CTRL+C CTRL+V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HELLEVIK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HELLEVIK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913 457 463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