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c377137b614d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84b10b664f4c34"/>
  </p:sldMasterIdLst>
  <p:sldIdLst>
    <p:sldId xmlns:r="http://schemas.openxmlformats.org/officeDocument/2006/relationships" id="256" r:id="Rc96a0a440f1c4210"/>
    <p:sldId xmlns:r="http://schemas.openxmlformats.org/officeDocument/2006/relationships" id="257" r:id="R7638ebad08334cb9"/>
    <p:sldId xmlns:r="http://schemas.openxmlformats.org/officeDocument/2006/relationships" id="258" r:id="Rf2ce029899e547ab"/>
    <p:sldId xmlns:r="http://schemas.openxmlformats.org/officeDocument/2006/relationships" id="259" r:id="Rd691d02cc35c4635"/>
    <p:sldId xmlns:r="http://schemas.openxmlformats.org/officeDocument/2006/relationships" id="260" r:id="R4e88072654014f61"/>
    <p:sldId xmlns:r="http://schemas.openxmlformats.org/officeDocument/2006/relationships" id="261" r:id="R242734f287894abf"/>
    <p:sldId xmlns:r="http://schemas.openxmlformats.org/officeDocument/2006/relationships" id="262" r:id="R9b40607e3daf42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84b10b664f4c34" /><Relationship Type="http://schemas.openxmlformats.org/officeDocument/2006/relationships/slide" Target="/ppt/slides/slide1.xml" Id="Rc96a0a440f1c4210" /><Relationship Type="http://schemas.openxmlformats.org/officeDocument/2006/relationships/slide" Target="/ppt/slides/slide2.xml" Id="R7638ebad08334cb9" /><Relationship Type="http://schemas.openxmlformats.org/officeDocument/2006/relationships/slide" Target="/ppt/slides/slide3.xml" Id="Rf2ce029899e547ab" /><Relationship Type="http://schemas.openxmlformats.org/officeDocument/2006/relationships/slide" Target="/ppt/slides/slide4.xml" Id="Rd691d02cc35c4635" /><Relationship Type="http://schemas.openxmlformats.org/officeDocument/2006/relationships/slide" Target="/ppt/slides/slide5.xml" Id="R4e88072654014f61" /><Relationship Type="http://schemas.openxmlformats.org/officeDocument/2006/relationships/slide" Target="/ppt/slides/slide6.xml" Id="R242734f287894abf" /><Relationship Type="http://schemas.openxmlformats.org/officeDocument/2006/relationships/slide" Target="/ppt/slides/slide7.xml" Id="R9b40607e3daf42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c4d22ceac844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cf0e226864a0d" /><Relationship Type="http://schemas.openxmlformats.org/officeDocument/2006/relationships/theme" Target="/ppt/slideMasters/theme/theme1.xml" Id="Rc958ee802f814a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0cf0e226864a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e0e531dbf40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dfc70dd914b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c734c8c484e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22f5940a24c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c1def746c44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c9948eff046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3285cc85146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NOENLUNDE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NOENLUNDE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NOENLUNDE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NOENLUNDE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NOENLUNDE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NOENLUNDE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−154 699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5 936 227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12 213 421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12 213 421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NOENLUNDE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LUNDE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NOENLUNDE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Båtstangveien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913 514 963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NOENLUNDE AS</a:t>
            </a:r>
          </a:p>
        </p:txBody>
      </p:sp>
    </p:spTree>
  </p:cSld>
  <p:clrMapOvr>
    <a:masterClrMapping xmlns:a="http://schemas.openxmlformats.org/drawingml/2006/main"/>
  </p:clrMapOvr>
</p:sld>
</file>