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2dc7a2133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88091ec5c14d17"/>
  </p:sldMasterIdLst>
  <p:sldIdLst>
    <p:sldId xmlns:r="http://schemas.openxmlformats.org/officeDocument/2006/relationships" id="256" r:id="R3f12a4637aaa4158"/>
    <p:sldId xmlns:r="http://schemas.openxmlformats.org/officeDocument/2006/relationships" id="257" r:id="Rbfcc8634afee454a"/>
    <p:sldId xmlns:r="http://schemas.openxmlformats.org/officeDocument/2006/relationships" id="258" r:id="R64e60765ad654a3d"/>
    <p:sldId xmlns:r="http://schemas.openxmlformats.org/officeDocument/2006/relationships" id="259" r:id="R2c23bf2d9cf24096"/>
    <p:sldId xmlns:r="http://schemas.openxmlformats.org/officeDocument/2006/relationships" id="260" r:id="R16db92f040f54655"/>
    <p:sldId xmlns:r="http://schemas.openxmlformats.org/officeDocument/2006/relationships" id="261" r:id="Re3bf0ebe7d594cc0"/>
    <p:sldId xmlns:r="http://schemas.openxmlformats.org/officeDocument/2006/relationships" id="262" r:id="Re0cc33c885ae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8091ec5c14d17" /><Relationship Type="http://schemas.openxmlformats.org/officeDocument/2006/relationships/slide" Target="/ppt/slides/slide1.xml" Id="R3f12a4637aaa4158" /><Relationship Type="http://schemas.openxmlformats.org/officeDocument/2006/relationships/slide" Target="/ppt/slides/slide2.xml" Id="Rbfcc8634afee454a" /><Relationship Type="http://schemas.openxmlformats.org/officeDocument/2006/relationships/slide" Target="/ppt/slides/slide3.xml" Id="R64e60765ad654a3d" /><Relationship Type="http://schemas.openxmlformats.org/officeDocument/2006/relationships/slide" Target="/ppt/slides/slide4.xml" Id="R2c23bf2d9cf24096" /><Relationship Type="http://schemas.openxmlformats.org/officeDocument/2006/relationships/slide" Target="/ppt/slides/slide5.xml" Id="R16db92f040f54655" /><Relationship Type="http://schemas.openxmlformats.org/officeDocument/2006/relationships/slide" Target="/ppt/slides/slide6.xml" Id="Re3bf0ebe7d594cc0" /><Relationship Type="http://schemas.openxmlformats.org/officeDocument/2006/relationships/slide" Target="/ppt/slides/slide7.xml" Id="Re0cc33c885ae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00ad21fb746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6375ca627442b" /><Relationship Type="http://schemas.openxmlformats.org/officeDocument/2006/relationships/theme" Target="/ppt/slideMasters/theme/theme1.xml" Id="Rbc96e7ba56f2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6375ca627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b59cf2a2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3f70b118c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15a0b2b32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f0614e404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42df9255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8f79cbfe4e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9ed88740d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DECO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DECO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DECO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DECO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DECO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DECO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6 030 071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DECO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DECO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jens@adminco.no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913 519 965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DECO</a:t>
            </a:r>
          </a:p>
        </p:txBody>
      </p:sp>
    </p:spTree>
  </p:cSld>
  <p:clrMapOvr>
    <a:masterClrMapping xmlns:a="http://schemas.openxmlformats.org/drawingml/2006/main"/>
  </p:clrMapOvr>
</p:sld>
</file>