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29c10c260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0255940754e90"/>
  </p:sldMasterIdLst>
  <p:sldIdLst>
    <p:sldId xmlns:r="http://schemas.openxmlformats.org/officeDocument/2006/relationships" id="256" r:id="R44d5cfd67108419d"/>
    <p:sldId xmlns:r="http://schemas.openxmlformats.org/officeDocument/2006/relationships" id="257" r:id="Rc0014b0e67854c9b"/>
    <p:sldId xmlns:r="http://schemas.openxmlformats.org/officeDocument/2006/relationships" id="258" r:id="Rce044742ea3f4421"/>
    <p:sldId xmlns:r="http://schemas.openxmlformats.org/officeDocument/2006/relationships" id="259" r:id="Rb3f635a30032434f"/>
    <p:sldId xmlns:r="http://schemas.openxmlformats.org/officeDocument/2006/relationships" id="260" r:id="Rc66e3f2b35c64235"/>
    <p:sldId xmlns:r="http://schemas.openxmlformats.org/officeDocument/2006/relationships" id="261" r:id="R15f424275f36459e"/>
    <p:sldId xmlns:r="http://schemas.openxmlformats.org/officeDocument/2006/relationships" id="262" r:id="Rcb105a5f3eb2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0255940754e90" /><Relationship Type="http://schemas.openxmlformats.org/officeDocument/2006/relationships/slide" Target="/ppt/slides/slide1.xml" Id="R44d5cfd67108419d" /><Relationship Type="http://schemas.openxmlformats.org/officeDocument/2006/relationships/slide" Target="/ppt/slides/slide2.xml" Id="Rc0014b0e67854c9b" /><Relationship Type="http://schemas.openxmlformats.org/officeDocument/2006/relationships/slide" Target="/ppt/slides/slide3.xml" Id="Rce044742ea3f4421" /><Relationship Type="http://schemas.openxmlformats.org/officeDocument/2006/relationships/slide" Target="/ppt/slides/slide4.xml" Id="Rb3f635a30032434f" /><Relationship Type="http://schemas.openxmlformats.org/officeDocument/2006/relationships/slide" Target="/ppt/slides/slide5.xml" Id="Rc66e3f2b35c64235" /><Relationship Type="http://schemas.openxmlformats.org/officeDocument/2006/relationships/slide" Target="/ppt/slides/slide6.xml" Id="R15f424275f36459e" /><Relationship Type="http://schemas.openxmlformats.org/officeDocument/2006/relationships/slide" Target="/ppt/slides/slide7.xml" Id="Rcb105a5f3eb2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c54e11cd9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b496bf19427b" /><Relationship Type="http://schemas.openxmlformats.org/officeDocument/2006/relationships/theme" Target="/ppt/slideMasters/theme/theme1.xml" Id="Re3f46352282d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2b496bf19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11bd1dea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83c7922f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4618aecc4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c6a87014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0e237a165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13940b94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2c49a9b3e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KRÅKO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SIGURD EIKEMO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JONSGAR EIKEMO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kraakoinvestas@gmail.com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913 534 530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KRÅKO INVEST AS</a:t>
            </a:r>
          </a:p>
        </p:txBody>
      </p:sp>
    </p:spTree>
  </p:cSld>
  <p:clrMapOvr>
    <a:masterClrMapping xmlns:a="http://schemas.openxmlformats.org/drawingml/2006/main"/>
  </p:clrMapOvr>
</p:sld>
</file>