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b314912247445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3748fd2891e4aa1"/>
  </p:sldMasterIdLst>
  <p:sldIdLst>
    <p:sldId xmlns:r="http://schemas.openxmlformats.org/officeDocument/2006/relationships" id="256" r:id="Ra7b29498de0a4040"/>
    <p:sldId xmlns:r="http://schemas.openxmlformats.org/officeDocument/2006/relationships" id="257" r:id="R0887f4688fde448d"/>
    <p:sldId xmlns:r="http://schemas.openxmlformats.org/officeDocument/2006/relationships" id="258" r:id="Rf34525d97930458f"/>
    <p:sldId xmlns:r="http://schemas.openxmlformats.org/officeDocument/2006/relationships" id="259" r:id="R48bcea8b64ae48f2"/>
    <p:sldId xmlns:r="http://schemas.openxmlformats.org/officeDocument/2006/relationships" id="260" r:id="R185ebadaa6e34bb9"/>
    <p:sldId xmlns:r="http://schemas.openxmlformats.org/officeDocument/2006/relationships" id="261" r:id="Re1aef1f26b5e4aec"/>
    <p:sldId xmlns:r="http://schemas.openxmlformats.org/officeDocument/2006/relationships" id="262" r:id="R2a37a6c605eb4e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748fd2891e4aa1" /><Relationship Type="http://schemas.openxmlformats.org/officeDocument/2006/relationships/slide" Target="/ppt/slides/slide1.xml" Id="Ra7b29498de0a4040" /><Relationship Type="http://schemas.openxmlformats.org/officeDocument/2006/relationships/slide" Target="/ppt/slides/slide2.xml" Id="R0887f4688fde448d" /><Relationship Type="http://schemas.openxmlformats.org/officeDocument/2006/relationships/slide" Target="/ppt/slides/slide3.xml" Id="Rf34525d97930458f" /><Relationship Type="http://schemas.openxmlformats.org/officeDocument/2006/relationships/slide" Target="/ppt/slides/slide4.xml" Id="R48bcea8b64ae48f2" /><Relationship Type="http://schemas.openxmlformats.org/officeDocument/2006/relationships/slide" Target="/ppt/slides/slide5.xml" Id="R185ebadaa6e34bb9" /><Relationship Type="http://schemas.openxmlformats.org/officeDocument/2006/relationships/slide" Target="/ppt/slides/slide6.xml" Id="Re1aef1f26b5e4aec" /><Relationship Type="http://schemas.openxmlformats.org/officeDocument/2006/relationships/slide" Target="/ppt/slides/slide7.xml" Id="R2a37a6c605eb4e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c86ba34cca44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863c2ef12443f7" /><Relationship Type="http://schemas.openxmlformats.org/officeDocument/2006/relationships/theme" Target="/ppt/slideMasters/theme/theme1.xml" Id="Ra925509c866f42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0863c2ef12443f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cbc80da49d4ec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6348782b39447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1b9978a8c34e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7247ba95e54c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fe8d64787142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2d1f77e1cb46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267080d3f349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ÅSGÅRDSTRAND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ÅSGÅRDSTRAND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ÅSGÅRDSTRAND REGNSKAP AS ble etablert [år] og holder til i Åsgårdstrand.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ÅSGÅRDSTRAND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ÅSGÅRDSTRAND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ÅSGÅRDSTRAND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2 668 237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45 209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55 685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121 096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1 552 301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ÅSGÅRDSTRAND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BJØNNESS KARLSEN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THI THU HUONG DANG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ÅSGÅRDSTRAND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Torvet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3179 Åsgårdstrand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08 13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sbkarls@online.no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913 589 513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ÅSGÅRDSTRAND REGNSKAP AS</a:t>
            </a:r>
          </a:p>
        </p:txBody>
      </p:sp>
    </p:spTree>
  </p:cSld>
  <p:clrMapOvr>
    <a:masterClrMapping xmlns:a="http://schemas.openxmlformats.org/drawingml/2006/main"/>
  </p:clrMapOvr>
</p:sld>
</file>