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fbadd0b34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53284b937419b"/>
  </p:sldMasterIdLst>
  <p:sldIdLst>
    <p:sldId xmlns:r="http://schemas.openxmlformats.org/officeDocument/2006/relationships" id="256" r:id="R82e5ece30ade40e1"/>
    <p:sldId xmlns:r="http://schemas.openxmlformats.org/officeDocument/2006/relationships" id="257" r:id="R5000814047904d38"/>
    <p:sldId xmlns:r="http://schemas.openxmlformats.org/officeDocument/2006/relationships" id="258" r:id="Rae40e53df3274165"/>
    <p:sldId xmlns:r="http://schemas.openxmlformats.org/officeDocument/2006/relationships" id="259" r:id="R54d7fd4101954b53"/>
    <p:sldId xmlns:r="http://schemas.openxmlformats.org/officeDocument/2006/relationships" id="260" r:id="R52978cb1494f4123"/>
    <p:sldId xmlns:r="http://schemas.openxmlformats.org/officeDocument/2006/relationships" id="261" r:id="Rc463f6580ab04a30"/>
    <p:sldId xmlns:r="http://schemas.openxmlformats.org/officeDocument/2006/relationships" id="262" r:id="Rb711dd43583b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53284b937419b" /><Relationship Type="http://schemas.openxmlformats.org/officeDocument/2006/relationships/slide" Target="/ppt/slides/slide1.xml" Id="R82e5ece30ade40e1" /><Relationship Type="http://schemas.openxmlformats.org/officeDocument/2006/relationships/slide" Target="/ppt/slides/slide2.xml" Id="R5000814047904d38" /><Relationship Type="http://schemas.openxmlformats.org/officeDocument/2006/relationships/slide" Target="/ppt/slides/slide3.xml" Id="Rae40e53df3274165" /><Relationship Type="http://schemas.openxmlformats.org/officeDocument/2006/relationships/slide" Target="/ppt/slides/slide4.xml" Id="R54d7fd4101954b53" /><Relationship Type="http://schemas.openxmlformats.org/officeDocument/2006/relationships/slide" Target="/ppt/slides/slide5.xml" Id="R52978cb1494f4123" /><Relationship Type="http://schemas.openxmlformats.org/officeDocument/2006/relationships/slide" Target="/ppt/slides/slide6.xml" Id="Rc463f6580ab04a30" /><Relationship Type="http://schemas.openxmlformats.org/officeDocument/2006/relationships/slide" Target="/ppt/slides/slide7.xml" Id="Rb711dd43583b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49c83a161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b03e003a54e93" /><Relationship Type="http://schemas.openxmlformats.org/officeDocument/2006/relationships/theme" Target="/ppt/slideMasters/theme/theme1.xml" Id="R8da2f9caca7d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b03e003a5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6ca10f563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8ebef798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f17f984f7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db808dbf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17cc3ace1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9be2b156e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1c22e7204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TROND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Viksborgvegen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tone@fampost.no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913 688 244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