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7210ac0b3545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470960acc54ab7"/>
  </p:sldMasterIdLst>
  <p:sldIdLst>
    <p:sldId xmlns:r="http://schemas.openxmlformats.org/officeDocument/2006/relationships" id="256" r:id="Rd26fb6d4a8004a33"/>
    <p:sldId xmlns:r="http://schemas.openxmlformats.org/officeDocument/2006/relationships" id="257" r:id="Rbc25080b8b9c4aeb"/>
    <p:sldId xmlns:r="http://schemas.openxmlformats.org/officeDocument/2006/relationships" id="258" r:id="Rb53bb79f69ed4801"/>
    <p:sldId xmlns:r="http://schemas.openxmlformats.org/officeDocument/2006/relationships" id="259" r:id="R00ff204b1b0b433e"/>
    <p:sldId xmlns:r="http://schemas.openxmlformats.org/officeDocument/2006/relationships" id="260" r:id="R1e91b8b61a2e441c"/>
    <p:sldId xmlns:r="http://schemas.openxmlformats.org/officeDocument/2006/relationships" id="261" r:id="Rd625a07bca574748"/>
    <p:sldId xmlns:r="http://schemas.openxmlformats.org/officeDocument/2006/relationships" id="262" r:id="R38e08d195bae42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470960acc54ab7" /><Relationship Type="http://schemas.openxmlformats.org/officeDocument/2006/relationships/slide" Target="/ppt/slides/slide1.xml" Id="Rd26fb6d4a8004a33" /><Relationship Type="http://schemas.openxmlformats.org/officeDocument/2006/relationships/slide" Target="/ppt/slides/slide2.xml" Id="Rbc25080b8b9c4aeb" /><Relationship Type="http://schemas.openxmlformats.org/officeDocument/2006/relationships/slide" Target="/ppt/slides/slide3.xml" Id="Rb53bb79f69ed4801" /><Relationship Type="http://schemas.openxmlformats.org/officeDocument/2006/relationships/slide" Target="/ppt/slides/slide4.xml" Id="R00ff204b1b0b433e" /><Relationship Type="http://schemas.openxmlformats.org/officeDocument/2006/relationships/slide" Target="/ppt/slides/slide5.xml" Id="R1e91b8b61a2e441c" /><Relationship Type="http://schemas.openxmlformats.org/officeDocument/2006/relationships/slide" Target="/ppt/slides/slide6.xml" Id="Rd625a07bca574748" /><Relationship Type="http://schemas.openxmlformats.org/officeDocument/2006/relationships/slide" Target="/ppt/slides/slide7.xml" Id="R38e08d195bae42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a97e25648c4d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2e33164fb14b93" /><Relationship Type="http://schemas.openxmlformats.org/officeDocument/2006/relationships/theme" Target="/ppt/slideMasters/theme/theme1.xml" Id="Rbec3cdf2a1224b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2e33164fb14b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482904f4ae4d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236d44ae34a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ece4158694a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8e43d02be443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a66d58e19a43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2e79a0510847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3f7a1f924946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LAMBRECHTS EFTF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LAMBRECHTS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LAMBRECHTS EFTF AS ble etablert [år] og holder til i Kolgrov.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LAMBRECHTS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LAMBRECHTS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LAMBRECHTS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10 105 024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54 060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39 437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1 807 148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2 849 790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LAMBRECHTS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 JARLE TROVÅG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LAMBRECHTS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Nåra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6928 Kolgrov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57786615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913 710 517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LAMBRECHTS EFTF AS</a:t>
            </a:r>
          </a:p>
        </p:txBody>
      </p:sp>
    </p:spTree>
  </p:cSld>
  <p:clrMapOvr>
    <a:masterClrMapping xmlns:a="http://schemas.openxmlformats.org/drawingml/2006/main"/>
  </p:clrMapOvr>
</p:sld>
</file>