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a9cd64aecb49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09873abda944b0"/>
  </p:sldMasterIdLst>
  <p:sldIdLst>
    <p:sldId xmlns:r="http://schemas.openxmlformats.org/officeDocument/2006/relationships" id="256" r:id="Rb49272c126004a8e"/>
    <p:sldId xmlns:r="http://schemas.openxmlformats.org/officeDocument/2006/relationships" id="257" r:id="R6237af1a769d49eb"/>
    <p:sldId xmlns:r="http://schemas.openxmlformats.org/officeDocument/2006/relationships" id="258" r:id="Rbc1a58b0081c418d"/>
    <p:sldId xmlns:r="http://schemas.openxmlformats.org/officeDocument/2006/relationships" id="259" r:id="Rd0e7f888bd084b3e"/>
    <p:sldId xmlns:r="http://schemas.openxmlformats.org/officeDocument/2006/relationships" id="260" r:id="R6d74f0b5b6cc4cf9"/>
    <p:sldId xmlns:r="http://schemas.openxmlformats.org/officeDocument/2006/relationships" id="261" r:id="R022b746e1f2344cb"/>
    <p:sldId xmlns:r="http://schemas.openxmlformats.org/officeDocument/2006/relationships" id="262" r:id="Rb8a8d3f5fcd348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9873abda944b0" /><Relationship Type="http://schemas.openxmlformats.org/officeDocument/2006/relationships/slide" Target="/ppt/slides/slide1.xml" Id="Rb49272c126004a8e" /><Relationship Type="http://schemas.openxmlformats.org/officeDocument/2006/relationships/slide" Target="/ppt/slides/slide2.xml" Id="R6237af1a769d49eb" /><Relationship Type="http://schemas.openxmlformats.org/officeDocument/2006/relationships/slide" Target="/ppt/slides/slide3.xml" Id="Rbc1a58b0081c418d" /><Relationship Type="http://schemas.openxmlformats.org/officeDocument/2006/relationships/slide" Target="/ppt/slides/slide4.xml" Id="Rd0e7f888bd084b3e" /><Relationship Type="http://schemas.openxmlformats.org/officeDocument/2006/relationships/slide" Target="/ppt/slides/slide5.xml" Id="R6d74f0b5b6cc4cf9" /><Relationship Type="http://schemas.openxmlformats.org/officeDocument/2006/relationships/slide" Target="/ppt/slides/slide6.xml" Id="R022b746e1f2344cb" /><Relationship Type="http://schemas.openxmlformats.org/officeDocument/2006/relationships/slide" Target="/ppt/slides/slide7.xml" Id="Rb8a8d3f5fcd348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88865a3324b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5de7a89a34588" /><Relationship Type="http://schemas.openxmlformats.org/officeDocument/2006/relationships/theme" Target="/ppt/slideMasters/theme/theme1.xml" Id="Rf9e1fb4c5fc04a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e5de7a89a345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5b7a05eaf47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6bd02fe614e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6880b87fc47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eb9c966fb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81e15a11d4a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1a508da0c4c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bdbfc4f9f48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HÅVARD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HOLDING AS ble etablert [år] og holder til i Indre Kvarøy.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3 902 392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3 880 690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558 155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100 727 550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101 763 282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OLSEN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OLSEN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8743 Indre Kvarøy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haavard@kvaroy.no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913 711 696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HOLDING AS</a:t>
            </a:r>
          </a:p>
        </p:txBody>
      </p:sp>
    </p:spTree>
  </p:cSld>
  <p:clrMapOvr>
    <a:masterClrMapping xmlns:a="http://schemas.openxmlformats.org/drawingml/2006/main"/>
  </p:clrMapOvr>
</p:sld>
</file>