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b6780246a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532dc78114f5c"/>
  </p:sldMasterIdLst>
  <p:sldIdLst>
    <p:sldId xmlns:r="http://schemas.openxmlformats.org/officeDocument/2006/relationships" id="256" r:id="R64b4f2850a8d4592"/>
    <p:sldId xmlns:r="http://schemas.openxmlformats.org/officeDocument/2006/relationships" id="257" r:id="Re8e48eb92c27451f"/>
    <p:sldId xmlns:r="http://schemas.openxmlformats.org/officeDocument/2006/relationships" id="258" r:id="Ra802c3bdedf8450e"/>
    <p:sldId xmlns:r="http://schemas.openxmlformats.org/officeDocument/2006/relationships" id="259" r:id="R59b1a765123a423e"/>
    <p:sldId xmlns:r="http://schemas.openxmlformats.org/officeDocument/2006/relationships" id="260" r:id="R304ce7b52a35438d"/>
    <p:sldId xmlns:r="http://schemas.openxmlformats.org/officeDocument/2006/relationships" id="261" r:id="R14049be6216b4a4d"/>
    <p:sldId xmlns:r="http://schemas.openxmlformats.org/officeDocument/2006/relationships" id="262" r:id="R4b75cb5d8f9f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532dc78114f5c" /><Relationship Type="http://schemas.openxmlformats.org/officeDocument/2006/relationships/slide" Target="/ppt/slides/slide1.xml" Id="R64b4f2850a8d4592" /><Relationship Type="http://schemas.openxmlformats.org/officeDocument/2006/relationships/slide" Target="/ppt/slides/slide2.xml" Id="Re8e48eb92c27451f" /><Relationship Type="http://schemas.openxmlformats.org/officeDocument/2006/relationships/slide" Target="/ppt/slides/slide3.xml" Id="Ra802c3bdedf8450e" /><Relationship Type="http://schemas.openxmlformats.org/officeDocument/2006/relationships/slide" Target="/ppt/slides/slide4.xml" Id="R59b1a765123a423e" /><Relationship Type="http://schemas.openxmlformats.org/officeDocument/2006/relationships/slide" Target="/ppt/slides/slide5.xml" Id="R304ce7b52a35438d" /><Relationship Type="http://schemas.openxmlformats.org/officeDocument/2006/relationships/slide" Target="/ppt/slides/slide6.xml" Id="R14049be6216b4a4d" /><Relationship Type="http://schemas.openxmlformats.org/officeDocument/2006/relationships/slide" Target="/ppt/slides/slide7.xml" Id="R4b75cb5d8f9f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0a7b58516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8f5a02a84ec0" /><Relationship Type="http://schemas.openxmlformats.org/officeDocument/2006/relationships/theme" Target="/ppt/slideMasters/theme/theme1.xml" Id="R70e1f6923571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f8f5a02a8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771a872f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452b75ea2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44bd73cd0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bb7c53bb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af2f21f8c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ea2eba44f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70436cfd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A-MONTASJE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1435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913 723 686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