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b8432694a40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3f05ea3e544e4"/>
  </p:sldMasterIdLst>
  <p:sldIdLst>
    <p:sldId xmlns:r="http://schemas.openxmlformats.org/officeDocument/2006/relationships" id="256" r:id="R0262ae0021f847e8"/>
    <p:sldId xmlns:r="http://schemas.openxmlformats.org/officeDocument/2006/relationships" id="257" r:id="Rdbf977484e2d4641"/>
    <p:sldId xmlns:r="http://schemas.openxmlformats.org/officeDocument/2006/relationships" id="258" r:id="R639d928b3ae34184"/>
    <p:sldId xmlns:r="http://schemas.openxmlformats.org/officeDocument/2006/relationships" id="259" r:id="R45d8075e99e74be6"/>
    <p:sldId xmlns:r="http://schemas.openxmlformats.org/officeDocument/2006/relationships" id="260" r:id="R5338df583fc741d0"/>
    <p:sldId xmlns:r="http://schemas.openxmlformats.org/officeDocument/2006/relationships" id="261" r:id="Rdb1ef6b760e84ce2"/>
    <p:sldId xmlns:r="http://schemas.openxmlformats.org/officeDocument/2006/relationships" id="262" r:id="R6bf2a2e07801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3f05ea3e544e4" /><Relationship Type="http://schemas.openxmlformats.org/officeDocument/2006/relationships/slide" Target="/ppt/slides/slide1.xml" Id="R0262ae0021f847e8" /><Relationship Type="http://schemas.openxmlformats.org/officeDocument/2006/relationships/slide" Target="/ppt/slides/slide2.xml" Id="Rdbf977484e2d4641" /><Relationship Type="http://schemas.openxmlformats.org/officeDocument/2006/relationships/slide" Target="/ppt/slides/slide3.xml" Id="R639d928b3ae34184" /><Relationship Type="http://schemas.openxmlformats.org/officeDocument/2006/relationships/slide" Target="/ppt/slides/slide4.xml" Id="R45d8075e99e74be6" /><Relationship Type="http://schemas.openxmlformats.org/officeDocument/2006/relationships/slide" Target="/ppt/slides/slide5.xml" Id="R5338df583fc741d0" /><Relationship Type="http://schemas.openxmlformats.org/officeDocument/2006/relationships/slide" Target="/ppt/slides/slide6.xml" Id="Rdb1ef6b760e84ce2" /><Relationship Type="http://schemas.openxmlformats.org/officeDocument/2006/relationships/slide" Target="/ppt/slides/slide7.xml" Id="R6bf2a2e07801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76037a08a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bf94c78d741ee" /><Relationship Type="http://schemas.openxmlformats.org/officeDocument/2006/relationships/theme" Target="/ppt/slideMasters/theme/theme1.xml" Id="R689fd022fc1b49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0bf94c78d7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c9987a5b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de47b48c6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286fbdd25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01f3b15cb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91f7929554c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d9fccbd164f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73441153c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INTERFINANCE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