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2348ae2812b4c8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4a72d75bc4d47a9"/>
  </p:sldMasterIdLst>
  <p:sldIdLst>
    <p:sldId xmlns:r="http://schemas.openxmlformats.org/officeDocument/2006/relationships" id="256" r:id="R6713779fdf934d74"/>
    <p:sldId xmlns:r="http://schemas.openxmlformats.org/officeDocument/2006/relationships" id="257" r:id="R92199852b5c94b82"/>
    <p:sldId xmlns:r="http://schemas.openxmlformats.org/officeDocument/2006/relationships" id="258" r:id="R191e3f7770134528"/>
    <p:sldId xmlns:r="http://schemas.openxmlformats.org/officeDocument/2006/relationships" id="259" r:id="R7c8302d6542a414c"/>
    <p:sldId xmlns:r="http://schemas.openxmlformats.org/officeDocument/2006/relationships" id="260" r:id="R51f6a2ef24a54b09"/>
    <p:sldId xmlns:r="http://schemas.openxmlformats.org/officeDocument/2006/relationships" id="261" r:id="Rf475b1e8a5954fa6"/>
    <p:sldId xmlns:r="http://schemas.openxmlformats.org/officeDocument/2006/relationships" id="262" r:id="Rec9364266a36407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a72d75bc4d47a9" /><Relationship Type="http://schemas.openxmlformats.org/officeDocument/2006/relationships/slide" Target="/ppt/slides/slide1.xml" Id="R6713779fdf934d74" /><Relationship Type="http://schemas.openxmlformats.org/officeDocument/2006/relationships/slide" Target="/ppt/slides/slide2.xml" Id="R92199852b5c94b82" /><Relationship Type="http://schemas.openxmlformats.org/officeDocument/2006/relationships/slide" Target="/ppt/slides/slide3.xml" Id="R191e3f7770134528" /><Relationship Type="http://schemas.openxmlformats.org/officeDocument/2006/relationships/slide" Target="/ppt/slides/slide4.xml" Id="R7c8302d6542a414c" /><Relationship Type="http://schemas.openxmlformats.org/officeDocument/2006/relationships/slide" Target="/ppt/slides/slide5.xml" Id="R51f6a2ef24a54b09" /><Relationship Type="http://schemas.openxmlformats.org/officeDocument/2006/relationships/slide" Target="/ppt/slides/slide6.xml" Id="Rf475b1e8a5954fa6" /><Relationship Type="http://schemas.openxmlformats.org/officeDocument/2006/relationships/slide" Target="/ppt/slides/slide7.xml" Id="Rec9364266a36407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58e98d524d4ed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81bcc0e7f24c1f" /><Relationship Type="http://schemas.openxmlformats.org/officeDocument/2006/relationships/theme" Target="/ppt/slideMasters/theme/theme1.xml" Id="R5976c3e475784fd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f81bcc0e7f24c1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be5c77630e434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1ee51e1e46442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752fedee954cd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94de65e2ab482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9335b9d62d447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aca73704a241f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1321b2d382485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GANGSØY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GANGSØY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GANGSØY INVEST AS ble etablert [år] og holder til i Måløy.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GANGSØY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GANGSØY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GANGSØY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−221 310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151 133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GANGSØY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GANGSØY HÅVARD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GANGSØY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Håvard Gangsøy, Gate 4 Nr 120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6700 Måløy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913 738 942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GANGSØY INVEST AS</a:t>
            </a:r>
          </a:p>
        </p:txBody>
      </p:sp>
    </p:spTree>
  </p:cSld>
  <p:clrMapOvr>
    <a:masterClrMapping xmlns:a="http://schemas.openxmlformats.org/drawingml/2006/main"/>
  </p:clrMapOvr>
</p:sld>
</file>