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3f75db636441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c2b0b08a014e37"/>
  </p:sldMasterIdLst>
  <p:sldIdLst>
    <p:sldId xmlns:r="http://schemas.openxmlformats.org/officeDocument/2006/relationships" id="256" r:id="Rd1ba8a506da14450"/>
    <p:sldId xmlns:r="http://schemas.openxmlformats.org/officeDocument/2006/relationships" id="257" r:id="Rdc992905e48040ff"/>
    <p:sldId xmlns:r="http://schemas.openxmlformats.org/officeDocument/2006/relationships" id="258" r:id="R8d71b95345e744e7"/>
    <p:sldId xmlns:r="http://schemas.openxmlformats.org/officeDocument/2006/relationships" id="259" r:id="R2fd5a320dd6d48dd"/>
    <p:sldId xmlns:r="http://schemas.openxmlformats.org/officeDocument/2006/relationships" id="260" r:id="R771e946e3d7a4162"/>
    <p:sldId xmlns:r="http://schemas.openxmlformats.org/officeDocument/2006/relationships" id="261" r:id="Rda69a8f1f22f4465"/>
    <p:sldId xmlns:r="http://schemas.openxmlformats.org/officeDocument/2006/relationships" id="262" r:id="R1c8ee11fdecb42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2b0b08a014e37" /><Relationship Type="http://schemas.openxmlformats.org/officeDocument/2006/relationships/slide" Target="/ppt/slides/slide1.xml" Id="Rd1ba8a506da14450" /><Relationship Type="http://schemas.openxmlformats.org/officeDocument/2006/relationships/slide" Target="/ppt/slides/slide2.xml" Id="Rdc992905e48040ff" /><Relationship Type="http://schemas.openxmlformats.org/officeDocument/2006/relationships/slide" Target="/ppt/slides/slide3.xml" Id="R8d71b95345e744e7" /><Relationship Type="http://schemas.openxmlformats.org/officeDocument/2006/relationships/slide" Target="/ppt/slides/slide4.xml" Id="R2fd5a320dd6d48dd" /><Relationship Type="http://schemas.openxmlformats.org/officeDocument/2006/relationships/slide" Target="/ppt/slides/slide5.xml" Id="R771e946e3d7a4162" /><Relationship Type="http://schemas.openxmlformats.org/officeDocument/2006/relationships/slide" Target="/ppt/slides/slide6.xml" Id="Rda69a8f1f22f4465" /><Relationship Type="http://schemas.openxmlformats.org/officeDocument/2006/relationships/slide" Target="/ppt/slides/slide7.xml" Id="R1c8ee11fdecb42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d14e6d44a4e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d2ec48de24ee9" /><Relationship Type="http://schemas.openxmlformats.org/officeDocument/2006/relationships/theme" Target="/ppt/slideMasters/theme/theme1.xml" Id="R4d6feec979674f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4d2ec48de24e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b3a298ddf42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42c5dd1e44c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c92ae522f48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48ef775c44e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3cd979e1f4a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e8fb390624e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9bde3866842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SMEDGÅRDEN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SMEDGÅRDEN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SMEDGÅRDEN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SMEDGÅRDEN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SMEDGÅRDEN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SMEDGÅRDEN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4 713 400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75 832 395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100 751 639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SMEDGÅRDEN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 KLEVEN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SMEDGÅRDEN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Tryggvasons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913 741 285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SMEDGÅRDEN</a:t>
            </a:r>
          </a:p>
        </p:txBody>
      </p:sp>
    </p:spTree>
  </p:cSld>
  <p:clrMapOvr>
    <a:masterClrMapping xmlns:a="http://schemas.openxmlformats.org/drawingml/2006/main"/>
  </p:clrMapOvr>
</p:sld>
</file>