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2af9b9bf1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2c9ef090c4255"/>
  </p:sldMasterIdLst>
  <p:sldIdLst>
    <p:sldId xmlns:r="http://schemas.openxmlformats.org/officeDocument/2006/relationships" id="256" r:id="R349c85c09bc248f0"/>
    <p:sldId xmlns:r="http://schemas.openxmlformats.org/officeDocument/2006/relationships" id="257" r:id="R0bddf6797cf64c00"/>
    <p:sldId xmlns:r="http://schemas.openxmlformats.org/officeDocument/2006/relationships" id="258" r:id="Rd2f5802b3af94766"/>
    <p:sldId xmlns:r="http://schemas.openxmlformats.org/officeDocument/2006/relationships" id="259" r:id="Ra363e795ddc24f6e"/>
    <p:sldId xmlns:r="http://schemas.openxmlformats.org/officeDocument/2006/relationships" id="260" r:id="R48fb108adfc34551"/>
    <p:sldId xmlns:r="http://schemas.openxmlformats.org/officeDocument/2006/relationships" id="261" r:id="R65a8f03e5d4c4ced"/>
    <p:sldId xmlns:r="http://schemas.openxmlformats.org/officeDocument/2006/relationships" id="262" r:id="R5122a383f907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2c9ef090c4255" /><Relationship Type="http://schemas.openxmlformats.org/officeDocument/2006/relationships/slide" Target="/ppt/slides/slide1.xml" Id="R349c85c09bc248f0" /><Relationship Type="http://schemas.openxmlformats.org/officeDocument/2006/relationships/slide" Target="/ppt/slides/slide2.xml" Id="R0bddf6797cf64c00" /><Relationship Type="http://schemas.openxmlformats.org/officeDocument/2006/relationships/slide" Target="/ppt/slides/slide3.xml" Id="Rd2f5802b3af94766" /><Relationship Type="http://schemas.openxmlformats.org/officeDocument/2006/relationships/slide" Target="/ppt/slides/slide4.xml" Id="Ra363e795ddc24f6e" /><Relationship Type="http://schemas.openxmlformats.org/officeDocument/2006/relationships/slide" Target="/ppt/slides/slide5.xml" Id="R48fb108adfc34551" /><Relationship Type="http://schemas.openxmlformats.org/officeDocument/2006/relationships/slide" Target="/ppt/slides/slide6.xml" Id="R65a8f03e5d4c4ced" /><Relationship Type="http://schemas.openxmlformats.org/officeDocument/2006/relationships/slide" Target="/ppt/slides/slide7.xml" Id="R5122a383f907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580f48978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df65fd184b1c" /><Relationship Type="http://schemas.openxmlformats.org/officeDocument/2006/relationships/theme" Target="/ppt/slideMasters/theme/theme1.xml" Id="R27e62842a9b3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7df65fd18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41b01ec5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1c63a547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3066bb84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b76cefbf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e4d24ccc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3d9fabe7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d1c06c85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