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f61c8cec0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7376dc2814e03"/>
  </p:sldMasterIdLst>
  <p:sldIdLst>
    <p:sldId xmlns:r="http://schemas.openxmlformats.org/officeDocument/2006/relationships" id="256" r:id="R3d3f7f35344d4d92"/>
    <p:sldId xmlns:r="http://schemas.openxmlformats.org/officeDocument/2006/relationships" id="257" r:id="R934dc1e0e4c34593"/>
    <p:sldId xmlns:r="http://schemas.openxmlformats.org/officeDocument/2006/relationships" id="258" r:id="R0062540939514d4b"/>
    <p:sldId xmlns:r="http://schemas.openxmlformats.org/officeDocument/2006/relationships" id="259" r:id="R6e0fafcad8564f73"/>
    <p:sldId xmlns:r="http://schemas.openxmlformats.org/officeDocument/2006/relationships" id="260" r:id="R2c59d73625644de5"/>
    <p:sldId xmlns:r="http://schemas.openxmlformats.org/officeDocument/2006/relationships" id="261" r:id="R0afd4c4693a24313"/>
    <p:sldId xmlns:r="http://schemas.openxmlformats.org/officeDocument/2006/relationships" id="262" r:id="Rba934c7e0b5f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7376dc2814e03" /><Relationship Type="http://schemas.openxmlformats.org/officeDocument/2006/relationships/slide" Target="/ppt/slides/slide1.xml" Id="R3d3f7f35344d4d92" /><Relationship Type="http://schemas.openxmlformats.org/officeDocument/2006/relationships/slide" Target="/ppt/slides/slide2.xml" Id="R934dc1e0e4c34593" /><Relationship Type="http://schemas.openxmlformats.org/officeDocument/2006/relationships/slide" Target="/ppt/slides/slide3.xml" Id="R0062540939514d4b" /><Relationship Type="http://schemas.openxmlformats.org/officeDocument/2006/relationships/slide" Target="/ppt/slides/slide4.xml" Id="R6e0fafcad8564f73" /><Relationship Type="http://schemas.openxmlformats.org/officeDocument/2006/relationships/slide" Target="/ppt/slides/slide5.xml" Id="R2c59d73625644de5" /><Relationship Type="http://schemas.openxmlformats.org/officeDocument/2006/relationships/slide" Target="/ppt/slides/slide6.xml" Id="R0afd4c4693a24313" /><Relationship Type="http://schemas.openxmlformats.org/officeDocument/2006/relationships/slide" Target="/ppt/slides/slide7.xml" Id="Rba934c7e0b5f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25aadf2c1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b30d52f304ca1" /><Relationship Type="http://schemas.openxmlformats.org/officeDocument/2006/relationships/theme" Target="/ppt/slideMasters/theme/theme1.xml" Id="R6eebe683b1bd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b30d52f30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8ef91a92c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24ccf0dc8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b3e40c4a3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37419958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d21089c1047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bb9f6eb67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1dc086477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38 673 391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72 641 035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 Capital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913 750 373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