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a9745afe2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2e8a3130c483e"/>
  </p:sldMasterIdLst>
  <p:sldIdLst>
    <p:sldId xmlns:r="http://schemas.openxmlformats.org/officeDocument/2006/relationships" id="256" r:id="R167e0531af6a4fe6"/>
    <p:sldId xmlns:r="http://schemas.openxmlformats.org/officeDocument/2006/relationships" id="257" r:id="R476e819ac2f5402d"/>
    <p:sldId xmlns:r="http://schemas.openxmlformats.org/officeDocument/2006/relationships" id="258" r:id="R045b4e10560c4d32"/>
    <p:sldId xmlns:r="http://schemas.openxmlformats.org/officeDocument/2006/relationships" id="259" r:id="Re90dff2298594373"/>
    <p:sldId xmlns:r="http://schemas.openxmlformats.org/officeDocument/2006/relationships" id="260" r:id="R2290e11952a646be"/>
    <p:sldId xmlns:r="http://schemas.openxmlformats.org/officeDocument/2006/relationships" id="261" r:id="R6eb61551e93b415d"/>
    <p:sldId xmlns:r="http://schemas.openxmlformats.org/officeDocument/2006/relationships" id="262" r:id="R49b857260d64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2e8a3130c483e" /><Relationship Type="http://schemas.openxmlformats.org/officeDocument/2006/relationships/slide" Target="/ppt/slides/slide1.xml" Id="R167e0531af6a4fe6" /><Relationship Type="http://schemas.openxmlformats.org/officeDocument/2006/relationships/slide" Target="/ppt/slides/slide2.xml" Id="R476e819ac2f5402d" /><Relationship Type="http://schemas.openxmlformats.org/officeDocument/2006/relationships/slide" Target="/ppt/slides/slide3.xml" Id="R045b4e10560c4d32" /><Relationship Type="http://schemas.openxmlformats.org/officeDocument/2006/relationships/slide" Target="/ppt/slides/slide4.xml" Id="Re90dff2298594373" /><Relationship Type="http://schemas.openxmlformats.org/officeDocument/2006/relationships/slide" Target="/ppt/slides/slide5.xml" Id="R2290e11952a646be" /><Relationship Type="http://schemas.openxmlformats.org/officeDocument/2006/relationships/slide" Target="/ppt/slides/slide6.xml" Id="R6eb61551e93b415d" /><Relationship Type="http://schemas.openxmlformats.org/officeDocument/2006/relationships/slide" Target="/ppt/slides/slide7.xml" Id="R49b857260d64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8cce0c00e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6c24bd9e45e7" /><Relationship Type="http://schemas.openxmlformats.org/officeDocument/2006/relationships/theme" Target="/ppt/slideMasters/theme/theme1.xml" Id="R6dc1aa19e86a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26c24bd9e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58688d56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8c161996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09a56810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b44e9e33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29442302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d1040cd0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50aca556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ØSTREM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 ØSTREM DJUKASTEIN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ØSTREM DJUKASTEIN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