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a6d73cc03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49786d50c4e41"/>
  </p:sldMasterIdLst>
  <p:sldIdLst>
    <p:sldId xmlns:r="http://schemas.openxmlformats.org/officeDocument/2006/relationships" id="256" r:id="Rf1b0bb4136c14204"/>
    <p:sldId xmlns:r="http://schemas.openxmlformats.org/officeDocument/2006/relationships" id="257" r:id="Ra09e0a78fbc94724"/>
    <p:sldId xmlns:r="http://schemas.openxmlformats.org/officeDocument/2006/relationships" id="258" r:id="Re9e41868c9cb47d2"/>
    <p:sldId xmlns:r="http://schemas.openxmlformats.org/officeDocument/2006/relationships" id="259" r:id="R2df3516577164248"/>
    <p:sldId xmlns:r="http://schemas.openxmlformats.org/officeDocument/2006/relationships" id="260" r:id="Rd8918d8074004dd8"/>
    <p:sldId xmlns:r="http://schemas.openxmlformats.org/officeDocument/2006/relationships" id="261" r:id="R68850bc80a0e41f0"/>
    <p:sldId xmlns:r="http://schemas.openxmlformats.org/officeDocument/2006/relationships" id="262" r:id="R236fa17189ad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49786d50c4e41" /><Relationship Type="http://schemas.openxmlformats.org/officeDocument/2006/relationships/slide" Target="/ppt/slides/slide1.xml" Id="Rf1b0bb4136c14204" /><Relationship Type="http://schemas.openxmlformats.org/officeDocument/2006/relationships/slide" Target="/ppt/slides/slide2.xml" Id="Ra09e0a78fbc94724" /><Relationship Type="http://schemas.openxmlformats.org/officeDocument/2006/relationships/slide" Target="/ppt/slides/slide3.xml" Id="Re9e41868c9cb47d2" /><Relationship Type="http://schemas.openxmlformats.org/officeDocument/2006/relationships/slide" Target="/ppt/slides/slide4.xml" Id="R2df3516577164248" /><Relationship Type="http://schemas.openxmlformats.org/officeDocument/2006/relationships/slide" Target="/ppt/slides/slide5.xml" Id="Rd8918d8074004dd8" /><Relationship Type="http://schemas.openxmlformats.org/officeDocument/2006/relationships/slide" Target="/ppt/slides/slide6.xml" Id="R68850bc80a0e41f0" /><Relationship Type="http://schemas.openxmlformats.org/officeDocument/2006/relationships/slide" Target="/ppt/slides/slide7.xml" Id="R236fa17189ad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de9bed182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e79e2f56467b" /><Relationship Type="http://schemas.openxmlformats.org/officeDocument/2006/relationships/theme" Target="/ppt/slideMasters/theme/theme1.xml" Id="R1b4d1d6cf272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7e79e2f56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993f0e2e8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2fa2d545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d60c78e1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8c770f1b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b8335d40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5c1e79c1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732bfc12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frode.akse@primos.no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913 772 040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