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75fc102cb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4d7b0b2df4366"/>
  </p:sldMasterIdLst>
  <p:sldIdLst>
    <p:sldId xmlns:r="http://schemas.openxmlformats.org/officeDocument/2006/relationships" id="256" r:id="R1fdfbb7425eb4559"/>
    <p:sldId xmlns:r="http://schemas.openxmlformats.org/officeDocument/2006/relationships" id="257" r:id="Rd23d406854694674"/>
    <p:sldId xmlns:r="http://schemas.openxmlformats.org/officeDocument/2006/relationships" id="258" r:id="R0920955b1e114f74"/>
    <p:sldId xmlns:r="http://schemas.openxmlformats.org/officeDocument/2006/relationships" id="259" r:id="Rce5aaa73344e4559"/>
    <p:sldId xmlns:r="http://schemas.openxmlformats.org/officeDocument/2006/relationships" id="260" r:id="R717862f4a85840be"/>
    <p:sldId xmlns:r="http://schemas.openxmlformats.org/officeDocument/2006/relationships" id="261" r:id="R2915e180e0554d2d"/>
    <p:sldId xmlns:r="http://schemas.openxmlformats.org/officeDocument/2006/relationships" id="262" r:id="R62d46aa254ec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4d7b0b2df4366" /><Relationship Type="http://schemas.openxmlformats.org/officeDocument/2006/relationships/slide" Target="/ppt/slides/slide1.xml" Id="R1fdfbb7425eb4559" /><Relationship Type="http://schemas.openxmlformats.org/officeDocument/2006/relationships/slide" Target="/ppt/slides/slide2.xml" Id="Rd23d406854694674" /><Relationship Type="http://schemas.openxmlformats.org/officeDocument/2006/relationships/slide" Target="/ppt/slides/slide3.xml" Id="R0920955b1e114f74" /><Relationship Type="http://schemas.openxmlformats.org/officeDocument/2006/relationships/slide" Target="/ppt/slides/slide4.xml" Id="Rce5aaa73344e4559" /><Relationship Type="http://schemas.openxmlformats.org/officeDocument/2006/relationships/slide" Target="/ppt/slides/slide5.xml" Id="R717862f4a85840be" /><Relationship Type="http://schemas.openxmlformats.org/officeDocument/2006/relationships/slide" Target="/ppt/slides/slide6.xml" Id="R2915e180e0554d2d" /><Relationship Type="http://schemas.openxmlformats.org/officeDocument/2006/relationships/slide" Target="/ppt/slides/slide7.xml" Id="R62d46aa254ec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087042a6b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b1e9ffa74348" /><Relationship Type="http://schemas.openxmlformats.org/officeDocument/2006/relationships/theme" Target="/ppt/slideMasters/theme/theme1.xml" Id="R13b3b1021812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5b1e9ffa7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e19036d8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632369e8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e30328c5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10b8298e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248fe3a6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5c9be1f4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ccff4cff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PÅL WILLY HULTMAN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