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f74b40bf4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13702ed9941f6"/>
  </p:sldMasterIdLst>
  <p:sldIdLst>
    <p:sldId xmlns:r="http://schemas.openxmlformats.org/officeDocument/2006/relationships" id="256" r:id="R267d02d8e65f4441"/>
    <p:sldId xmlns:r="http://schemas.openxmlformats.org/officeDocument/2006/relationships" id="257" r:id="R9005d09d02dd48b8"/>
    <p:sldId xmlns:r="http://schemas.openxmlformats.org/officeDocument/2006/relationships" id="258" r:id="R132c2030d0734b83"/>
    <p:sldId xmlns:r="http://schemas.openxmlformats.org/officeDocument/2006/relationships" id="259" r:id="R2b1564f39f2a429a"/>
    <p:sldId xmlns:r="http://schemas.openxmlformats.org/officeDocument/2006/relationships" id="260" r:id="R83f71adde7794df5"/>
    <p:sldId xmlns:r="http://schemas.openxmlformats.org/officeDocument/2006/relationships" id="261" r:id="R08a689f139504a4d"/>
    <p:sldId xmlns:r="http://schemas.openxmlformats.org/officeDocument/2006/relationships" id="262" r:id="R4ac00146b5f8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13702ed9941f6" /><Relationship Type="http://schemas.openxmlformats.org/officeDocument/2006/relationships/slide" Target="/ppt/slides/slide1.xml" Id="R267d02d8e65f4441" /><Relationship Type="http://schemas.openxmlformats.org/officeDocument/2006/relationships/slide" Target="/ppt/slides/slide2.xml" Id="R9005d09d02dd48b8" /><Relationship Type="http://schemas.openxmlformats.org/officeDocument/2006/relationships/slide" Target="/ppt/slides/slide3.xml" Id="R132c2030d0734b83" /><Relationship Type="http://schemas.openxmlformats.org/officeDocument/2006/relationships/slide" Target="/ppt/slides/slide4.xml" Id="R2b1564f39f2a429a" /><Relationship Type="http://schemas.openxmlformats.org/officeDocument/2006/relationships/slide" Target="/ppt/slides/slide5.xml" Id="R83f71adde7794df5" /><Relationship Type="http://schemas.openxmlformats.org/officeDocument/2006/relationships/slide" Target="/ppt/slides/slide6.xml" Id="R08a689f139504a4d" /><Relationship Type="http://schemas.openxmlformats.org/officeDocument/2006/relationships/slide" Target="/ppt/slides/slide7.xml" Id="R4ac00146b5f8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f1dfab14f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799c01694cd0" /><Relationship Type="http://schemas.openxmlformats.org/officeDocument/2006/relationships/theme" Target="/ppt/slideMasters/theme/theme1.xml" Id="R8a0b83d2e9e2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a799c0169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75fc555b5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67d2e2a7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933b0110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24d4bd7a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68798dfe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67ea80b8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cda8197ce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43 237 120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140 083 048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150 065 586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NASR FILIP MÅLAND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42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atle.johannessen@gmail.com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