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969f04f00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ce490d30c450e"/>
  </p:sldMasterIdLst>
  <p:sldIdLst>
    <p:sldId xmlns:r="http://schemas.openxmlformats.org/officeDocument/2006/relationships" id="256" r:id="R727218fc1d0d4567"/>
    <p:sldId xmlns:r="http://schemas.openxmlformats.org/officeDocument/2006/relationships" id="257" r:id="R8c83dd227d344cfd"/>
    <p:sldId xmlns:r="http://schemas.openxmlformats.org/officeDocument/2006/relationships" id="258" r:id="R1352b29dae784616"/>
    <p:sldId xmlns:r="http://schemas.openxmlformats.org/officeDocument/2006/relationships" id="259" r:id="R8526576200fa4779"/>
    <p:sldId xmlns:r="http://schemas.openxmlformats.org/officeDocument/2006/relationships" id="260" r:id="R8930d188ea64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ce490d30c450e" /><Relationship Type="http://schemas.openxmlformats.org/officeDocument/2006/relationships/slide" Target="/ppt/slides/slide1.xml" Id="R727218fc1d0d4567" /><Relationship Type="http://schemas.openxmlformats.org/officeDocument/2006/relationships/slide" Target="/ppt/slides/slide2.xml" Id="R8c83dd227d344cfd" /><Relationship Type="http://schemas.openxmlformats.org/officeDocument/2006/relationships/slide" Target="/ppt/slides/slide3.xml" Id="R1352b29dae784616" /><Relationship Type="http://schemas.openxmlformats.org/officeDocument/2006/relationships/slide" Target="/ppt/slides/slide4.xml" Id="R8526576200fa4779" /><Relationship Type="http://schemas.openxmlformats.org/officeDocument/2006/relationships/slide" Target="/ppt/slides/slide5.xml" Id="R8930d188ea64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0962a510c48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92c2dfadd459b" /><Relationship Type="http://schemas.openxmlformats.org/officeDocument/2006/relationships/theme" Target="/ppt/slideMasters/theme/theme1.xml" Id="Rfa1d8d22a0a7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a92c2dfadd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a6bb50c2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f1723ba6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13b97262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7251c260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1b4c4976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