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bfdca1160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148b9f936c44c7"/>
  </p:sldMasterIdLst>
  <p:sldIdLst>
    <p:sldId xmlns:r="http://schemas.openxmlformats.org/officeDocument/2006/relationships" id="256" r:id="R990d71b8f8db41ad"/>
    <p:sldId xmlns:r="http://schemas.openxmlformats.org/officeDocument/2006/relationships" id="257" r:id="Rd01399f14971466e"/>
    <p:sldId xmlns:r="http://schemas.openxmlformats.org/officeDocument/2006/relationships" id="258" r:id="R802dbcce9dc64025"/>
    <p:sldId xmlns:r="http://schemas.openxmlformats.org/officeDocument/2006/relationships" id="259" r:id="Re393cd08d4de4981"/>
    <p:sldId xmlns:r="http://schemas.openxmlformats.org/officeDocument/2006/relationships" id="260" r:id="R7d587dae76e7465c"/>
    <p:sldId xmlns:r="http://schemas.openxmlformats.org/officeDocument/2006/relationships" id="261" r:id="Rbb22933b7f4f402f"/>
    <p:sldId xmlns:r="http://schemas.openxmlformats.org/officeDocument/2006/relationships" id="262" r:id="R7a58dee43c2d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48b9f936c44c7" /><Relationship Type="http://schemas.openxmlformats.org/officeDocument/2006/relationships/slide" Target="/ppt/slides/slide1.xml" Id="R990d71b8f8db41ad" /><Relationship Type="http://schemas.openxmlformats.org/officeDocument/2006/relationships/slide" Target="/ppt/slides/slide2.xml" Id="Rd01399f14971466e" /><Relationship Type="http://schemas.openxmlformats.org/officeDocument/2006/relationships/slide" Target="/ppt/slides/slide3.xml" Id="R802dbcce9dc64025" /><Relationship Type="http://schemas.openxmlformats.org/officeDocument/2006/relationships/slide" Target="/ppt/slides/slide4.xml" Id="Re393cd08d4de4981" /><Relationship Type="http://schemas.openxmlformats.org/officeDocument/2006/relationships/slide" Target="/ppt/slides/slide5.xml" Id="R7d587dae76e7465c" /><Relationship Type="http://schemas.openxmlformats.org/officeDocument/2006/relationships/slide" Target="/ppt/slides/slide6.xml" Id="Rbb22933b7f4f402f" /><Relationship Type="http://schemas.openxmlformats.org/officeDocument/2006/relationships/slide" Target="/ppt/slides/slide7.xml" Id="R7a58dee43c2d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7f71f39e945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9e2c2aa394792" /><Relationship Type="http://schemas.openxmlformats.org/officeDocument/2006/relationships/theme" Target="/ppt/slideMasters/theme/theme1.xml" Id="Rcc64093fa8e9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9e2c2aa39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888f70d8a49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4e0233a414e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ecc7422cc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842bedfef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a56002233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045135d3440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843ea6ca546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SVEINAVIK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SVEINAVIK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7 583 933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79 610 155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84 232 062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KRISTIAN MÆLAND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Flathauggata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arne-kma@online.no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913 818 342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