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fe13a2077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696499b4542ca"/>
  </p:sldMasterIdLst>
  <p:sldIdLst>
    <p:sldId xmlns:r="http://schemas.openxmlformats.org/officeDocument/2006/relationships" id="256" r:id="Rf81250085b6747c8"/>
    <p:sldId xmlns:r="http://schemas.openxmlformats.org/officeDocument/2006/relationships" id="257" r:id="R66b8655b5c1d49e8"/>
    <p:sldId xmlns:r="http://schemas.openxmlformats.org/officeDocument/2006/relationships" id="258" r:id="Re2a6618a500147e8"/>
    <p:sldId xmlns:r="http://schemas.openxmlformats.org/officeDocument/2006/relationships" id="259" r:id="R08253aa958af44c6"/>
    <p:sldId xmlns:r="http://schemas.openxmlformats.org/officeDocument/2006/relationships" id="260" r:id="Rfafe09909a7c471b"/>
    <p:sldId xmlns:r="http://schemas.openxmlformats.org/officeDocument/2006/relationships" id="261" r:id="R4b3079623d884882"/>
    <p:sldId xmlns:r="http://schemas.openxmlformats.org/officeDocument/2006/relationships" id="262" r:id="Re70f14f40c98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696499b4542ca" /><Relationship Type="http://schemas.openxmlformats.org/officeDocument/2006/relationships/slide" Target="/ppt/slides/slide1.xml" Id="Rf81250085b6747c8" /><Relationship Type="http://schemas.openxmlformats.org/officeDocument/2006/relationships/slide" Target="/ppt/slides/slide2.xml" Id="R66b8655b5c1d49e8" /><Relationship Type="http://schemas.openxmlformats.org/officeDocument/2006/relationships/slide" Target="/ppt/slides/slide3.xml" Id="Re2a6618a500147e8" /><Relationship Type="http://schemas.openxmlformats.org/officeDocument/2006/relationships/slide" Target="/ppt/slides/slide4.xml" Id="R08253aa958af44c6" /><Relationship Type="http://schemas.openxmlformats.org/officeDocument/2006/relationships/slide" Target="/ppt/slides/slide5.xml" Id="Rfafe09909a7c471b" /><Relationship Type="http://schemas.openxmlformats.org/officeDocument/2006/relationships/slide" Target="/ppt/slides/slide6.xml" Id="R4b3079623d884882" /><Relationship Type="http://schemas.openxmlformats.org/officeDocument/2006/relationships/slide" Target="/ppt/slides/slide7.xml" Id="Re70f14f40c98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4c4d963dc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796c3af344e1" /><Relationship Type="http://schemas.openxmlformats.org/officeDocument/2006/relationships/theme" Target="/ppt/slideMasters/theme/theme1.xml" Id="Rfa7f3157e19a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a796c3af3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1a3eb66f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dea203eb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f63e24aa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18d1013c0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fa2f5ede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c0850ca7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7ce7a173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UVÅR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UVÅR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7 066 802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OLAF ENGENES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fe@wlaw.no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913 820 908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UVÅR AS</a:t>
            </a:r>
          </a:p>
        </p:txBody>
      </p:sp>
    </p:spTree>
  </p:cSld>
  <p:clrMapOvr>
    <a:masterClrMapping xmlns:a="http://schemas.openxmlformats.org/drawingml/2006/main"/>
  </p:clrMapOvr>
</p:sld>
</file>