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86f2e3c7d2f840ec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15a3b0e02da14ce2"/>
  </p:sldMasterIdLst>
  <p:sldIdLst>
    <p:sldId xmlns:r="http://schemas.openxmlformats.org/officeDocument/2006/relationships" id="256" r:id="R78d2e417b8e24ded"/>
    <p:sldId xmlns:r="http://schemas.openxmlformats.org/officeDocument/2006/relationships" id="257" r:id="Re9ef4ba07cb6444d"/>
    <p:sldId xmlns:r="http://schemas.openxmlformats.org/officeDocument/2006/relationships" id="258" r:id="R5706ed530022483d"/>
    <p:sldId xmlns:r="http://schemas.openxmlformats.org/officeDocument/2006/relationships" id="259" r:id="R114e9d5d23074047"/>
    <p:sldId xmlns:r="http://schemas.openxmlformats.org/officeDocument/2006/relationships" id="260" r:id="Red2109257d694a5a"/>
    <p:sldId xmlns:r="http://schemas.openxmlformats.org/officeDocument/2006/relationships" id="261" r:id="R3d632d99119a4b3c"/>
    <p:sldId xmlns:r="http://schemas.openxmlformats.org/officeDocument/2006/relationships" id="262" r:id="R2956fab1dc06468f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5a3b0e02da14ce2" /><Relationship Type="http://schemas.openxmlformats.org/officeDocument/2006/relationships/slide" Target="/ppt/slides/slide1.xml" Id="R78d2e417b8e24ded" /><Relationship Type="http://schemas.openxmlformats.org/officeDocument/2006/relationships/slide" Target="/ppt/slides/slide2.xml" Id="Re9ef4ba07cb6444d" /><Relationship Type="http://schemas.openxmlformats.org/officeDocument/2006/relationships/slide" Target="/ppt/slides/slide3.xml" Id="R5706ed530022483d" /><Relationship Type="http://schemas.openxmlformats.org/officeDocument/2006/relationships/slide" Target="/ppt/slides/slide4.xml" Id="R114e9d5d23074047" /><Relationship Type="http://schemas.openxmlformats.org/officeDocument/2006/relationships/slide" Target="/ppt/slides/slide5.xml" Id="Red2109257d694a5a" /><Relationship Type="http://schemas.openxmlformats.org/officeDocument/2006/relationships/slide" Target="/ppt/slides/slide6.xml" Id="R3d632d99119a4b3c" /><Relationship Type="http://schemas.openxmlformats.org/officeDocument/2006/relationships/slide" Target="/ppt/slides/slide7.xml" Id="R2956fab1dc06468f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033130770924744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1bf26f922674507" /><Relationship Type="http://schemas.openxmlformats.org/officeDocument/2006/relationships/theme" Target="/ppt/slideMasters/theme/theme1.xml" Id="R5752b3974d3f407c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61bf26f922674507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f6dccfe073a4a01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752fc490d8849ca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d60762889094d09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b9b393581fe4f3a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737b09dcce04222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21ea0a6f4524886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8a60e755454450d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SKIPSUTSTYR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SKIPSUTSTYR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SKIPSUTSTYR AS ble etablert [år] og holder til i Gravdal.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SKIPSUTSTYR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SKIPSUTSTYR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SKIPSUTSTYR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6 902 914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2 116 498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1 625 507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4 139 056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7 207 971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SKIPSUTSTYR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KRISTIAN MIKALSEN  –  50,0 %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ROGER BERG  –  50,0 %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SKIPSUTSTYR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Buksnesveien 451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8372 Gravdal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913 831 144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SKIPSUTSTYR AS</a:t>
            </a:r>
          </a:p>
        </p:txBody>
      </p:sp>
    </p:spTree>
  </p:cSld>
  <p:clrMapOvr>
    <a:masterClrMapping xmlns:a="http://schemas.openxmlformats.org/drawingml/2006/main"/>
  </p:clrMapOvr>
</p:sld>
</file>