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2316d1a24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581f4103f4fb0"/>
  </p:sldMasterIdLst>
  <p:sldIdLst>
    <p:sldId xmlns:r="http://schemas.openxmlformats.org/officeDocument/2006/relationships" id="256" r:id="Rcf49fcfc0e6847eb"/>
    <p:sldId xmlns:r="http://schemas.openxmlformats.org/officeDocument/2006/relationships" id="257" r:id="R199b4c6b34514c18"/>
    <p:sldId xmlns:r="http://schemas.openxmlformats.org/officeDocument/2006/relationships" id="258" r:id="Rfc279cd90a6d4cb0"/>
    <p:sldId xmlns:r="http://schemas.openxmlformats.org/officeDocument/2006/relationships" id="259" r:id="R2d5ecadbc7b044df"/>
    <p:sldId xmlns:r="http://schemas.openxmlformats.org/officeDocument/2006/relationships" id="260" r:id="Rb7310cae5e2b43bf"/>
    <p:sldId xmlns:r="http://schemas.openxmlformats.org/officeDocument/2006/relationships" id="261" r:id="Rb2127891091a4bde"/>
    <p:sldId xmlns:r="http://schemas.openxmlformats.org/officeDocument/2006/relationships" id="262" r:id="R6785a605f0b2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581f4103f4fb0" /><Relationship Type="http://schemas.openxmlformats.org/officeDocument/2006/relationships/slide" Target="/ppt/slides/slide1.xml" Id="Rcf49fcfc0e6847eb" /><Relationship Type="http://schemas.openxmlformats.org/officeDocument/2006/relationships/slide" Target="/ppt/slides/slide2.xml" Id="R199b4c6b34514c18" /><Relationship Type="http://schemas.openxmlformats.org/officeDocument/2006/relationships/slide" Target="/ppt/slides/slide3.xml" Id="Rfc279cd90a6d4cb0" /><Relationship Type="http://schemas.openxmlformats.org/officeDocument/2006/relationships/slide" Target="/ppt/slides/slide4.xml" Id="R2d5ecadbc7b044df" /><Relationship Type="http://schemas.openxmlformats.org/officeDocument/2006/relationships/slide" Target="/ppt/slides/slide5.xml" Id="Rb7310cae5e2b43bf" /><Relationship Type="http://schemas.openxmlformats.org/officeDocument/2006/relationships/slide" Target="/ppt/slides/slide6.xml" Id="Rb2127891091a4bde" /><Relationship Type="http://schemas.openxmlformats.org/officeDocument/2006/relationships/slide" Target="/ppt/slides/slide7.xml" Id="R6785a605f0b2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dbb169f1e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6cfaaf35c42d6" /><Relationship Type="http://schemas.openxmlformats.org/officeDocument/2006/relationships/theme" Target="/ppt/slideMasters/theme/theme1.xml" Id="R37938b54dc1e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6cfaaf35c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5d762a375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f5c655a1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8203e8059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76cb0a66c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9c1707257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d0be54bf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9c9331673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