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ac61c90c74a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ab6c753ec4da9"/>
  </p:sldMasterIdLst>
  <p:sldIdLst>
    <p:sldId xmlns:r="http://schemas.openxmlformats.org/officeDocument/2006/relationships" id="256" r:id="Rcad5fef2c6ca488d"/>
    <p:sldId xmlns:r="http://schemas.openxmlformats.org/officeDocument/2006/relationships" id="257" r:id="R6664597124d84d19"/>
    <p:sldId xmlns:r="http://schemas.openxmlformats.org/officeDocument/2006/relationships" id="258" r:id="R0bbf1e8038694014"/>
    <p:sldId xmlns:r="http://schemas.openxmlformats.org/officeDocument/2006/relationships" id="259" r:id="Rdd442f491dd7450d"/>
    <p:sldId xmlns:r="http://schemas.openxmlformats.org/officeDocument/2006/relationships" id="260" r:id="R52484367e9e6491b"/>
    <p:sldId xmlns:r="http://schemas.openxmlformats.org/officeDocument/2006/relationships" id="261" r:id="R9de09b6f3cc8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ab6c753ec4da9" /><Relationship Type="http://schemas.openxmlformats.org/officeDocument/2006/relationships/slide" Target="/ppt/slides/slide1.xml" Id="Rcad5fef2c6ca488d" /><Relationship Type="http://schemas.openxmlformats.org/officeDocument/2006/relationships/slide" Target="/ppt/slides/slide2.xml" Id="R6664597124d84d19" /><Relationship Type="http://schemas.openxmlformats.org/officeDocument/2006/relationships/slide" Target="/ppt/slides/slide3.xml" Id="R0bbf1e8038694014" /><Relationship Type="http://schemas.openxmlformats.org/officeDocument/2006/relationships/slide" Target="/ppt/slides/slide4.xml" Id="Rdd442f491dd7450d" /><Relationship Type="http://schemas.openxmlformats.org/officeDocument/2006/relationships/slide" Target="/ppt/slides/slide5.xml" Id="R52484367e9e6491b" /><Relationship Type="http://schemas.openxmlformats.org/officeDocument/2006/relationships/slide" Target="/ppt/slides/slide6.xml" Id="R9de09b6f3cc8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44269069a49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d0d1dca324ef9" /><Relationship Type="http://schemas.openxmlformats.org/officeDocument/2006/relationships/theme" Target="/ppt/slideMasters/theme/theme1.xml" Id="R3fa03f9806cd49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0d0d1dca324e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7b7b8245646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b5ca89c6447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fd4988a58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9f20d62c74e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85c12450c41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f265b0d9447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KUNSTKOMPETANSE / ART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nsorlie@gmail.com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913 868 021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